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451" r:id="rId2"/>
    <p:sldId id="465" r:id="rId3"/>
    <p:sldId id="470" r:id="rId4"/>
    <p:sldId id="467" r:id="rId5"/>
    <p:sldId id="466" r:id="rId6"/>
    <p:sldId id="462" r:id="rId7"/>
    <p:sldId id="463" r:id="rId8"/>
    <p:sldId id="464" r:id="rId9"/>
    <p:sldId id="469" r:id="rId10"/>
    <p:sldId id="468" r:id="rId11"/>
    <p:sldId id="450" r:id="rId12"/>
  </p:sldIdLst>
  <p:sldSz cx="12192000" cy="6858000"/>
  <p:notesSz cx="6858000" cy="9144000"/>
  <p:embeddedFontLst>
    <p:embeddedFont>
      <p:font typeface="ATT Aleck Sans" panose="020B0604020202020204" charset="0"/>
      <p:regular r:id="rId15"/>
      <p:bold r:id="rId16"/>
      <p:italic r:id="rId17"/>
      <p:boldItalic r:id="rId18"/>
    </p:embeddedFont>
    <p:embeddedFont>
      <p:font typeface="ATT Aleck Sans Medium" panose="020B0604020202020204" charset="0"/>
      <p:regular r:id="rId19"/>
      <p:italic r:id="rId2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sign Tips" id="{BACB4491-8DCE-2D40-A4AD-C924FAC10680}">
          <p14:sldIdLst>
            <p14:sldId id="451"/>
            <p14:sldId id="465"/>
            <p14:sldId id="470"/>
            <p14:sldId id="467"/>
            <p14:sldId id="466"/>
            <p14:sldId id="462"/>
            <p14:sldId id="463"/>
            <p14:sldId id="464"/>
            <p14:sldId id="469"/>
            <p14:sldId id="468"/>
            <p14:sldId id="450"/>
          </p14:sldIdLst>
        </p14:section>
        <p14:section name="Title" id="{4DD21ADF-E73A-B040-98C7-773CC13F4B81}">
          <p14:sldIdLst/>
        </p14:section>
        <p14:section name="Dividers" id="{9BA6B678-9E69-D447-8828-20F8D8047032}">
          <p14:sldIdLst/>
        </p14:section>
        <p14:section name="Agenda" id="{5166BE25-1D7B-4F41-B6C1-7FDEA264234F}">
          <p14:sldIdLst/>
        </p14:section>
        <p14:section name="Big Quotes and Statements" id="{820CF5A5-8763-8B4D-AEAD-2631CFDE5F23}">
          <p14:sldIdLst/>
        </p14:section>
        <p14:section name="Content" id="{B9C38F01-D052-2E45-A200-74D371F40CF5}">
          <p14:sldIdLst/>
        </p14:section>
        <p14:section name="Tables, Charts and Graphs" id="{D25A38EA-6FEA-E64F-A5E6-0AB956297BCB}">
          <p14:sldIdLst/>
        </p14:section>
        <p14:section name="Maps" id="{DBE54008-8B36-784B-B6F4-6F72F07CBFDA}">
          <p14:sldIdLst/>
        </p14:section>
        <p14:section name="End Slides" id="{7AE2EC6A-9A87-5B40-9B04-EA4EE82399B5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88542"/>
  </p:normalViewPr>
  <p:slideViewPr>
    <p:cSldViewPr snapToGrid="0" snapToObjects="1">
      <p:cViewPr varScale="1">
        <p:scale>
          <a:sx n="72" d="100"/>
          <a:sy n="72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87" d="100"/>
          <a:sy n="87" d="100"/>
        </p:scale>
        <p:origin x="2408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75FEA16-8A5E-D549-BDFC-3EA5C1455AB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91440" y="18288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sz="800" dirty="0">
              <a:latin typeface="ATT Aleck Sans" panose="020B0503020203020204" pitchFamily="34" charset="0"/>
              <a:cs typeface="ATT Aleck Sans" panose="020B0503020203020204" pitchFamily="34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568E8A-1037-2B4E-9C9D-E9B4EC77995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49040" y="18288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DB710-E12C-F34F-B562-02586FED4E3F}" type="datetimeFigureOut">
              <a:rPr lang="en-US" sz="800" smtClean="0">
                <a:latin typeface="ATT Aleck Sans" panose="020B0503020203020204" pitchFamily="34" charset="0"/>
                <a:cs typeface="ATT Aleck Sans" panose="020B0503020203020204" pitchFamily="34" charset="0"/>
              </a:rPr>
              <a:t>12/2/2020</a:t>
            </a:fld>
            <a:endParaRPr lang="en-US" sz="800" dirty="0">
              <a:latin typeface="ATT Aleck Sans" panose="020B0503020203020204" pitchFamily="34" charset="0"/>
              <a:cs typeface="ATT Aleck Sans" panose="020B0503020203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0C3554-986F-C244-A215-E9A6F3CED27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91440" y="8412480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sz="800" dirty="0">
              <a:latin typeface="ATT Aleck Sans" panose="020B0503020203020204" pitchFamily="34" charset="0"/>
              <a:cs typeface="ATT Aleck Sans" panose="020B0503020203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CB737E-10F0-0048-8326-EB96EEC4B57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49040" y="8412480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B0BF05-43C8-C944-97EB-D82187DF08FF}" type="slidenum">
              <a:rPr lang="en-US" sz="800" smtClean="0">
                <a:latin typeface="ATT Aleck Sans" panose="020B0503020203020204" pitchFamily="34" charset="0"/>
                <a:cs typeface="ATT Aleck Sans" panose="020B0503020203020204" pitchFamily="34" charset="0"/>
              </a:rPr>
              <a:t>‹#›</a:t>
            </a:fld>
            <a:endParaRPr lang="en-US" sz="800" dirty="0">
              <a:latin typeface="ATT Aleck Sans" panose="020B0503020203020204" pitchFamily="34" charset="0"/>
              <a:cs typeface="ATT Aleck Sans" panose="020B05030202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5024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91440" y="18288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800"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49040" y="18288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800">
                <a:latin typeface="+mn-lt"/>
              </a:defRPr>
            </a:lvl1pPr>
          </a:lstStyle>
          <a:p>
            <a:fld id="{87DB8F6E-55DE-8D4A-9395-10AA5202A834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803400" y="756501"/>
            <a:ext cx="3251200" cy="1828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2790334"/>
            <a:ext cx="5486400" cy="521066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91440" y="8412480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49040" y="8412480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latin typeface="+mn-lt"/>
              </a:defRPr>
            </a:lvl1pPr>
          </a:lstStyle>
          <a:p>
            <a:fld id="{EFC7EECF-FABC-D645-AD4B-53E101010D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99386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indent="0" algn="l" defTabSz="914400" rtl="0" eaLnBrk="1" latinLnBrk="0" hangingPunct="1">
      <a:tabLst/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182880" indent="-182880" algn="l" defTabSz="914400" rtl="0" eaLnBrk="1" latinLnBrk="0" hangingPunct="1">
      <a:buFont typeface="ATT Aleck Sans" panose="020B0604020202020204" pitchFamily="34" charset="0"/>
      <a:buChar char="•"/>
      <a:tabLst/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182880" indent="-182880" algn="l" defTabSz="914400" rtl="0" eaLnBrk="1" latinLnBrk="0" hangingPunct="1">
      <a:buFont typeface="ATT Aleck Sans"/>
      <a:buChar char="–"/>
      <a:tabLst/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365760" indent="-182880" algn="l" defTabSz="914400" rtl="0" eaLnBrk="1" latinLnBrk="0" hangingPunct="1">
      <a:buFont typeface="ATT Aleck Sans" panose="020B0604020202020204" pitchFamily="34" charset="0"/>
      <a:buChar char="•"/>
      <a:tabLst/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548640" indent="-182880" algn="l" defTabSz="914400" rtl="0" eaLnBrk="1" latinLnBrk="0" hangingPunct="1">
      <a:buFont typeface="ATT Aleck Sans" panose="020B0604020202020204" pitchFamily="34" charset="0"/>
      <a:buChar char="•"/>
      <a:tabLst/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ig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"/>
          <p:cNvSpPr>
            <a:spLocks noGrp="1"/>
          </p:cNvSpPr>
          <p:nvPr>
            <p:ph type="title" hasCustomPrompt="1"/>
          </p:nvPr>
        </p:nvSpPr>
        <p:spPr>
          <a:xfrm>
            <a:off x="263088" y="315137"/>
            <a:ext cx="8702271" cy="4655326"/>
          </a:xfrm>
          <a:effectLst/>
        </p:spPr>
        <p:txBody>
          <a:bodyPr anchor="t" anchorCtr="0"/>
          <a:lstStyle>
            <a:lvl1pPr>
              <a:lnSpc>
                <a:spcPct val="80000"/>
              </a:lnSpc>
              <a:spcAft>
                <a:spcPts val="0"/>
              </a:spcAft>
              <a:defRPr sz="9600" b="0" i="0">
                <a:solidFill>
                  <a:schemeClr val="tx2"/>
                </a:solidFill>
                <a:latin typeface="ATT Aleck Sans Medium" panose="020B0503020203020204" pitchFamily="34" charset="0"/>
                <a:cs typeface="ATT Aleck Sans Medium" panose="020B0503020203020204" pitchFamily="34" charset="0"/>
              </a:defRPr>
            </a:lvl1pPr>
          </a:lstStyle>
          <a:p>
            <a:r>
              <a:rPr lang="en-US" dirty="0"/>
              <a:t>[Presentation title]</a:t>
            </a:r>
          </a:p>
        </p:txBody>
      </p:sp>
      <p:sp>
        <p:nvSpPr>
          <p:cNvPr id="4" name="Subtitle Placeholder"/>
          <p:cNvSpPr>
            <a:spLocks noGrp="1"/>
          </p:cNvSpPr>
          <p:nvPr>
            <p:ph type="body" sz="quarter" idx="18" hasCustomPrompt="1"/>
          </p:nvPr>
        </p:nvSpPr>
        <p:spPr>
          <a:xfrm>
            <a:off x="334689" y="5166360"/>
            <a:ext cx="5761311" cy="713232"/>
          </a:xfrm>
          <a:effectLst/>
        </p:spPr>
        <p:txBody>
          <a:bodyPr anchor="t"/>
          <a:lstStyle>
            <a:lvl1pPr marL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1pPr>
            <a:lvl2pPr marL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2pPr>
            <a:lvl3pPr mar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3pPr>
            <a:lvl4pPr mar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4pPr>
            <a:lvl5pPr mar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5pPr>
            <a:lvl6pPr mar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6pPr>
            <a:lvl7pPr mar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7pPr>
            <a:lvl8pPr mar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8pPr>
            <a:lvl9pPr mar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[Optional subtitle]</a:t>
            </a:r>
          </a:p>
        </p:txBody>
      </p:sp>
      <p:sp>
        <p:nvSpPr>
          <p:cNvPr id="7" name="Text Box">
            <a:extLst>
              <a:ext uri="{FF2B5EF4-FFF2-40B4-BE49-F238E27FC236}">
                <a16:creationId xmlns:a16="http://schemas.microsoft.com/office/drawing/2014/main" id="{5E861747-F6BD-2B4E-8905-D6F5FB3BEBA5}"/>
              </a:ext>
            </a:extLst>
          </p:cNvPr>
          <p:cNvSpPr txBox="1"/>
          <p:nvPr/>
        </p:nvSpPr>
        <p:spPr>
          <a:xfrm>
            <a:off x="347753" y="6251313"/>
            <a:ext cx="5748246" cy="2743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no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chemeClr val="tx1"/>
                </a:solidFill>
              </a:rPr>
              <a:t>© 2019 AT&amp;T Intellectual Property. AT&amp;T, Globe logo, and DIRECTV are registered trademarks and service marks of </a:t>
            </a:r>
            <a:br>
              <a:rPr lang="en-US" sz="600" dirty="0">
                <a:solidFill>
                  <a:schemeClr val="tx1"/>
                </a:solidFill>
              </a:rPr>
            </a:br>
            <a:r>
              <a:rPr lang="en-US" sz="600" dirty="0">
                <a:solidFill>
                  <a:schemeClr val="tx1"/>
                </a:solidFill>
              </a:rPr>
              <a:t>AT&amp;T Intellectual Property and/or AT&amp;T affiliated companies. All other marks are the property of their respective owners.</a:t>
            </a:r>
          </a:p>
        </p:txBody>
      </p:sp>
      <p:pic>
        <p:nvPicPr>
          <p:cNvPr id="9" name="Picture" descr="AT&amp;T globe logo">
            <a:extLst>
              <a:ext uri="{FF2B5EF4-FFF2-40B4-BE49-F238E27FC236}">
                <a16:creationId xmlns:a16="http://schemas.microsoft.com/office/drawing/2014/main" id="{25D8D4F2-2D54-1445-8FAD-B40A020FD0D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9789" y="6195363"/>
            <a:ext cx="1051199" cy="432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7738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mall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"/>
          <p:cNvSpPr>
            <a:spLocks noGrp="1"/>
          </p:cNvSpPr>
          <p:nvPr>
            <p:ph type="title" hasCustomPrompt="1"/>
          </p:nvPr>
        </p:nvSpPr>
        <p:spPr>
          <a:xfrm>
            <a:off x="290806" y="245863"/>
            <a:ext cx="8674555" cy="1636913"/>
          </a:xfrm>
          <a:effectLst/>
        </p:spPr>
        <p:txBody>
          <a:bodyPr anchor="t" anchorCtr="0"/>
          <a:lstStyle>
            <a:lvl1pPr>
              <a:lnSpc>
                <a:spcPct val="90000"/>
              </a:lnSpc>
              <a:spcAft>
                <a:spcPts val="0"/>
              </a:spcAft>
              <a:defRPr sz="6000" b="0" i="0">
                <a:solidFill>
                  <a:schemeClr val="tx2"/>
                </a:solidFill>
                <a:latin typeface="ATT Aleck Sans Medium" panose="020B0503020203020204" pitchFamily="34" charset="0"/>
                <a:cs typeface="ATT Aleck Sans Medium" panose="020B0503020203020204" pitchFamily="34" charset="0"/>
              </a:defRPr>
            </a:lvl1pPr>
          </a:lstStyle>
          <a:p>
            <a:r>
              <a:rPr lang="en-US" dirty="0"/>
              <a:t>[Presentation title]</a:t>
            </a:r>
          </a:p>
        </p:txBody>
      </p:sp>
      <p:sp>
        <p:nvSpPr>
          <p:cNvPr id="4" name="Text Placeholder"/>
          <p:cNvSpPr>
            <a:spLocks noGrp="1"/>
          </p:cNvSpPr>
          <p:nvPr>
            <p:ph type="body" sz="quarter" idx="18" hasCustomPrompt="1"/>
          </p:nvPr>
        </p:nvSpPr>
        <p:spPr>
          <a:xfrm>
            <a:off x="334689" y="2071376"/>
            <a:ext cx="5761311" cy="713232"/>
          </a:xfrm>
          <a:effectLst/>
        </p:spPr>
        <p:txBody>
          <a:bodyPr anchor="t"/>
          <a:lstStyle>
            <a:lvl1pPr marL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1pPr>
            <a:lvl2pPr marL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2pPr>
            <a:lvl3pPr mar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3pPr>
            <a:lvl4pPr mar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4pPr>
            <a:lvl5pPr mar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5pPr>
            <a:lvl6pPr mar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6pPr>
            <a:lvl7pPr mar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7pPr>
            <a:lvl8pPr mar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8pPr>
            <a:lvl9pPr mar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 sz="180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[Optional subtitle]</a:t>
            </a:r>
          </a:p>
        </p:txBody>
      </p:sp>
      <p:sp>
        <p:nvSpPr>
          <p:cNvPr id="7" name="Text Box">
            <a:extLst>
              <a:ext uri="{FF2B5EF4-FFF2-40B4-BE49-F238E27FC236}">
                <a16:creationId xmlns:a16="http://schemas.microsoft.com/office/drawing/2014/main" id="{5E861747-F6BD-2B4E-8905-D6F5FB3BEBA5}"/>
              </a:ext>
            </a:extLst>
          </p:cNvPr>
          <p:cNvSpPr txBox="1"/>
          <p:nvPr/>
        </p:nvSpPr>
        <p:spPr>
          <a:xfrm>
            <a:off x="347753" y="6251313"/>
            <a:ext cx="5748246" cy="2743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no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chemeClr val="tx1"/>
                </a:solidFill>
              </a:rPr>
              <a:t>© 2019 AT&amp;T Intellectual Property. AT&amp;T, Globe logo, and DIRECTV are registered trademarks and service marks of </a:t>
            </a:r>
            <a:br>
              <a:rPr lang="en-US" sz="600" dirty="0">
                <a:solidFill>
                  <a:schemeClr val="tx1"/>
                </a:solidFill>
              </a:rPr>
            </a:br>
            <a:r>
              <a:rPr lang="en-US" sz="600" dirty="0">
                <a:solidFill>
                  <a:schemeClr val="tx1"/>
                </a:solidFill>
              </a:rPr>
              <a:t>AT&amp;T Intellectual Property and/or AT&amp;T affiliated companies. All other marks are the property of their respective owners.</a:t>
            </a:r>
          </a:p>
        </p:txBody>
      </p:sp>
      <p:pic>
        <p:nvPicPr>
          <p:cNvPr id="6" name="Picture" descr="AT&amp;T globe logo">
            <a:extLst>
              <a:ext uri="{FF2B5EF4-FFF2-40B4-BE49-F238E27FC236}">
                <a16:creationId xmlns:a16="http://schemas.microsoft.com/office/drawing/2014/main" id="{1CCC8BFD-1E61-064E-B972-022B7816F2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9789" y="6195363"/>
            <a:ext cx="1051199" cy="432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1158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"/>
          <p:cNvSpPr>
            <a:spLocks noGrp="1"/>
          </p:cNvSpPr>
          <p:nvPr>
            <p:ph type="title" hasCustomPrompt="1"/>
          </p:nvPr>
        </p:nvSpPr>
        <p:spPr>
          <a:xfrm>
            <a:off x="292684" y="246888"/>
            <a:ext cx="10109738" cy="2511058"/>
          </a:xfrm>
          <a:effectLst/>
        </p:spPr>
        <p:txBody>
          <a:bodyPr anchor="t" anchorCtr="0"/>
          <a:lstStyle>
            <a:lvl1pPr>
              <a:lnSpc>
                <a:spcPct val="90000"/>
              </a:lnSpc>
              <a:spcAft>
                <a:spcPts val="0"/>
              </a:spcAft>
              <a:defRPr sz="6000" b="0" i="0">
                <a:solidFill>
                  <a:schemeClr val="bg1"/>
                </a:solidFill>
                <a:latin typeface="ATT Aleck Sans Medium" panose="020B0503020203020204" pitchFamily="34" charset="0"/>
                <a:cs typeface="ATT Aleck Sans Medium" panose="020B0503020203020204" pitchFamily="34" charset="0"/>
              </a:defRPr>
            </a:lvl1pPr>
          </a:lstStyle>
          <a:p>
            <a:r>
              <a:rPr lang="en-US" dirty="0"/>
              <a:t>[Section divider title]</a:t>
            </a:r>
          </a:p>
        </p:txBody>
      </p:sp>
      <p:sp>
        <p:nvSpPr>
          <p:cNvPr id="5" name="Text Placeholder">
            <a:extLst>
              <a:ext uri="{FF2B5EF4-FFF2-40B4-BE49-F238E27FC236}">
                <a16:creationId xmlns:a16="http://schemas.microsoft.com/office/drawing/2014/main" id="{39714527-FCC7-B147-AF40-40DA070BE47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5080" y="3414782"/>
            <a:ext cx="5760921" cy="1555680"/>
          </a:xfr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  <a:lvl2pPr marL="0" indent="0">
              <a:buNone/>
              <a:defRPr>
                <a:solidFill>
                  <a:schemeClr val="bg1"/>
                </a:solidFill>
              </a:defRPr>
            </a:lvl2pPr>
            <a:lvl3pPr marL="228600" indent="0">
              <a:buNone/>
              <a:defRPr/>
            </a:lvl3pPr>
            <a:lvl4pPr marL="457200" indent="0">
              <a:buNone/>
              <a:defRPr/>
            </a:lvl4pPr>
            <a:lvl5pPr marL="685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2" name="Slide Number Placeholder">
            <a:extLst>
              <a:ext uri="{FF2B5EF4-FFF2-40B4-BE49-F238E27FC236}">
                <a16:creationId xmlns:a16="http://schemas.microsoft.com/office/drawing/2014/main" id="{A5D6ECD3-2A6B-C148-87A6-983275D4351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340565" y="6494061"/>
            <a:ext cx="722839" cy="1920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">
            <a:extLst>
              <a:ext uri="{FF2B5EF4-FFF2-40B4-BE49-F238E27FC236}">
                <a16:creationId xmlns:a16="http://schemas.microsoft.com/office/drawing/2014/main" id="{E14FC8C8-B3CF-7340-BDD3-D7C39E58108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063405" y="6494061"/>
            <a:ext cx="5028085" cy="1920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pic>
        <p:nvPicPr>
          <p:cNvPr id="4" name="Picture" descr="AT&amp;T globe logo">
            <a:extLst>
              <a:ext uri="{FF2B5EF4-FFF2-40B4-BE49-F238E27FC236}">
                <a16:creationId xmlns:a16="http://schemas.microsoft.com/office/drawing/2014/main" id="{A6D970CC-C054-204B-B3B7-C85A500EA8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1"/>
          </a:xfrm>
          <a:prstGeom prst="rect">
            <a:avLst/>
          </a:prstGeom>
        </p:spPr>
      </p:pic>
      <p:cxnSp>
        <p:nvCxnSpPr>
          <p:cNvPr id="6" name="Straight Connector">
            <a:extLst>
              <a:ext uri="{FF2B5EF4-FFF2-40B4-BE49-F238E27FC236}">
                <a16:creationId xmlns:a16="http://schemas.microsoft.com/office/drawing/2014/main" id="{648CFAC4-3F6A-4249-9F48-503A85B316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47754" y="6389653"/>
            <a:ext cx="11491730" cy="0"/>
          </a:xfrm>
          <a:prstGeom prst="line">
            <a:avLst/>
          </a:prstGeom>
          <a:ln w="6350" cap="sq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15542355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content (1 colum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83E8D14E-206A-3947-B30D-7D15E18DD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270" y="283464"/>
            <a:ext cx="11509903" cy="8626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">
            <a:extLst>
              <a:ext uri="{FF2B5EF4-FFF2-40B4-BE49-F238E27FC236}">
                <a16:creationId xmlns:a16="http://schemas.microsoft.com/office/drawing/2014/main" id="{6DE0EB1B-D8BA-CE4B-A4F4-8B0F7363ABF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29581" y="1822440"/>
            <a:ext cx="11506148" cy="4338648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Slide Number Placeholder">
            <a:extLst>
              <a:ext uri="{FF2B5EF4-FFF2-40B4-BE49-F238E27FC236}">
                <a16:creationId xmlns:a16="http://schemas.microsoft.com/office/drawing/2014/main" id="{278115E9-2E33-F542-A64E-289B972B0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 Placeholder">
            <a:extLst>
              <a:ext uri="{FF2B5EF4-FFF2-40B4-BE49-F238E27FC236}">
                <a16:creationId xmlns:a16="http://schemas.microsoft.com/office/drawing/2014/main" id="{2EA2E8BB-F158-E34E-8F56-F2CA182AC79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" descr="AT&amp;T globe logo">
            <a:extLst>
              <a:ext uri="{FF2B5EF4-FFF2-40B4-BE49-F238E27FC236}">
                <a16:creationId xmlns:a16="http://schemas.microsoft.com/office/drawing/2014/main" id="{E1E74AED-69ED-0D46-A9B9-779E867EAA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0"/>
          </a:xfrm>
          <a:prstGeom prst="rect">
            <a:avLst/>
          </a:prstGeom>
        </p:spPr>
      </p:pic>
      <p:cxnSp>
        <p:nvCxnSpPr>
          <p:cNvPr id="7" name="Straight Connector">
            <a:extLst>
              <a:ext uri="{FF2B5EF4-FFF2-40B4-BE49-F238E27FC236}">
                <a16:creationId xmlns:a16="http://schemas.microsoft.com/office/drawing/2014/main" id="{FEA13839-5F72-2046-B228-6DC99C91AD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47754" y="6389653"/>
            <a:ext cx="11491730" cy="0"/>
          </a:xfrm>
          <a:prstGeom prst="line">
            <a:avLst/>
          </a:prstGeom>
          <a:noFill/>
          <a:ln w="6350" cap="sq" cmpd="sng" algn="ctr">
            <a:solidFill>
              <a:srgbClr val="0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1104519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content (2 colum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83E8D14E-206A-3947-B30D-7D15E18DD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270" y="283464"/>
            <a:ext cx="11510213" cy="8626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6DE0EB1B-D8BA-CE4B-A4F4-8B0F7363ABF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29270" y="1822036"/>
            <a:ext cx="5538071" cy="43390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BF22142-DBAA-3A4F-BA95-BE2DD864A8D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299967" y="1822037"/>
            <a:ext cx="5533561" cy="43390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Slide Number Placeholder">
            <a:extLst>
              <a:ext uri="{FF2B5EF4-FFF2-40B4-BE49-F238E27FC236}">
                <a16:creationId xmlns:a16="http://schemas.microsoft.com/office/drawing/2014/main" id="{278115E9-2E33-F542-A64E-289B972B0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 Placeholder">
            <a:extLst>
              <a:ext uri="{FF2B5EF4-FFF2-40B4-BE49-F238E27FC236}">
                <a16:creationId xmlns:a16="http://schemas.microsoft.com/office/drawing/2014/main" id="{E3A9557D-E65C-3F46-9C93-D074555B98EB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" descr="AT&amp;T globe logo">
            <a:extLst>
              <a:ext uri="{FF2B5EF4-FFF2-40B4-BE49-F238E27FC236}">
                <a16:creationId xmlns:a16="http://schemas.microsoft.com/office/drawing/2014/main" id="{2602923A-DDC8-DC44-9BC2-F667173CA87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0"/>
          </a:xfrm>
          <a:prstGeom prst="rect">
            <a:avLst/>
          </a:prstGeom>
        </p:spPr>
      </p:pic>
      <p:cxnSp>
        <p:nvCxnSpPr>
          <p:cNvPr id="8" name="Straight Connector">
            <a:extLst>
              <a:ext uri="{FF2B5EF4-FFF2-40B4-BE49-F238E27FC236}">
                <a16:creationId xmlns:a16="http://schemas.microsoft.com/office/drawing/2014/main" id="{A0C418EE-6460-8E42-8C30-54DF8EF5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47754" y="6389653"/>
            <a:ext cx="11491730" cy="0"/>
          </a:xfrm>
          <a:prstGeom prst="line">
            <a:avLst/>
          </a:prstGeom>
          <a:noFill/>
          <a:ln w="6350" cap="sq" cmpd="sng" algn="ctr">
            <a:solidFill>
              <a:srgbClr val="0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2133146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content (3 colum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83E8D14E-206A-3947-B30D-7D15E18DD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270" y="283464"/>
            <a:ext cx="11510213" cy="8626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6DE0EB1B-D8BA-CE4B-A4F4-8B0F7363ABF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29270" y="1822035"/>
            <a:ext cx="3475625" cy="43368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BF22142-DBAA-3A4F-BA95-BE2DD864A8D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346564" y="1822036"/>
            <a:ext cx="3475625" cy="43355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73C7F918-8831-034A-8C00-253A50C274C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63858" y="1822036"/>
            <a:ext cx="3475625" cy="43390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Slide Number Placeholder">
            <a:extLst>
              <a:ext uri="{FF2B5EF4-FFF2-40B4-BE49-F238E27FC236}">
                <a16:creationId xmlns:a16="http://schemas.microsoft.com/office/drawing/2014/main" id="{278115E9-2E33-F542-A64E-289B972B0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 Placeholder">
            <a:extLst>
              <a:ext uri="{FF2B5EF4-FFF2-40B4-BE49-F238E27FC236}">
                <a16:creationId xmlns:a16="http://schemas.microsoft.com/office/drawing/2014/main" id="{604638E5-7A89-3D4A-B0E3-E3C0BF34E9ED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" descr="AT&amp;T globe logo">
            <a:extLst>
              <a:ext uri="{FF2B5EF4-FFF2-40B4-BE49-F238E27FC236}">
                <a16:creationId xmlns:a16="http://schemas.microsoft.com/office/drawing/2014/main" id="{386FA4C1-345B-AB42-B4B0-91ABC469E7A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0"/>
          </a:xfrm>
          <a:prstGeom prst="rect">
            <a:avLst/>
          </a:prstGeom>
        </p:spPr>
      </p:pic>
      <p:cxnSp>
        <p:nvCxnSpPr>
          <p:cNvPr id="9" name="Straight Connector">
            <a:extLst>
              <a:ext uri="{FF2B5EF4-FFF2-40B4-BE49-F238E27FC236}">
                <a16:creationId xmlns:a16="http://schemas.microsoft.com/office/drawing/2014/main" id="{A033881D-54A3-0A48-AB72-ECF64E6D02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47754" y="6389653"/>
            <a:ext cx="11491730" cy="0"/>
          </a:xfrm>
          <a:prstGeom prst="line">
            <a:avLst/>
          </a:prstGeom>
          <a:noFill/>
          <a:ln w="6350" cap="sq" cmpd="sng" algn="ctr">
            <a:solidFill>
              <a:srgbClr val="0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903885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content (4 colum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83E8D14E-206A-3947-B30D-7D15E18DD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270" y="283464"/>
            <a:ext cx="11742472" cy="8626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6DE0EB1B-D8BA-CE4B-A4F4-8B0F7363ABF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29270" y="1822035"/>
            <a:ext cx="2707329" cy="43368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BF22142-DBAA-3A4F-BA95-BE2DD864A8D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3264441" y="1822036"/>
            <a:ext cx="2707329" cy="43355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73C7F918-8831-034A-8C00-253A50C274C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99612" y="1822036"/>
            <a:ext cx="2707329" cy="43390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D6008138-E871-7042-B79E-B1592A15A6E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9134783" y="1822036"/>
            <a:ext cx="2707329" cy="43390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Slide Number Placeholder">
            <a:extLst>
              <a:ext uri="{FF2B5EF4-FFF2-40B4-BE49-F238E27FC236}">
                <a16:creationId xmlns:a16="http://schemas.microsoft.com/office/drawing/2014/main" id="{278115E9-2E33-F542-A64E-289B972B0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 Placeholder">
            <a:extLst>
              <a:ext uri="{FF2B5EF4-FFF2-40B4-BE49-F238E27FC236}">
                <a16:creationId xmlns:a16="http://schemas.microsoft.com/office/drawing/2014/main" id="{0F58A795-A68E-FD4E-A80C-E91251E6D32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" descr="AT&amp;T globe logo">
            <a:extLst>
              <a:ext uri="{FF2B5EF4-FFF2-40B4-BE49-F238E27FC236}">
                <a16:creationId xmlns:a16="http://schemas.microsoft.com/office/drawing/2014/main" id="{718B3C43-AF45-B444-9C6C-69F740EA53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0"/>
          </a:xfrm>
          <a:prstGeom prst="rect">
            <a:avLst/>
          </a:prstGeom>
        </p:spPr>
      </p:pic>
      <p:cxnSp>
        <p:nvCxnSpPr>
          <p:cNvPr id="10" name="Straight Connector">
            <a:extLst>
              <a:ext uri="{FF2B5EF4-FFF2-40B4-BE49-F238E27FC236}">
                <a16:creationId xmlns:a16="http://schemas.microsoft.com/office/drawing/2014/main" id="{ADAD2240-3AE4-B34C-947E-EEBCB854A7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47754" y="6389653"/>
            <a:ext cx="11491730" cy="0"/>
          </a:xfrm>
          <a:prstGeom prst="line">
            <a:avLst/>
          </a:prstGeom>
          <a:noFill/>
          <a:ln w="6350" cap="sq" cmpd="sng" algn="ctr">
            <a:solidFill>
              <a:srgbClr val="0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1328557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content (4 column stacke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83E8D14E-206A-3947-B30D-7D15E18DD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270" y="283464"/>
            <a:ext cx="11510213" cy="8626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6DE0EB1B-D8BA-CE4B-A4F4-8B0F7363ABF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29270" y="1822037"/>
            <a:ext cx="5533561" cy="16312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BF22142-DBAA-3A4F-BA95-BE2DD864A8D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306651" y="1822037"/>
            <a:ext cx="5533561" cy="16312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2C3D1597-8385-C34D-9200-EF459D29C83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29270" y="3621025"/>
            <a:ext cx="5533561" cy="1632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82BFD262-FDB9-0A42-93DD-19561916691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11004" y="3621025"/>
            <a:ext cx="5533561" cy="1632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Slide Number Placeholder">
            <a:extLst>
              <a:ext uri="{FF2B5EF4-FFF2-40B4-BE49-F238E27FC236}">
                <a16:creationId xmlns:a16="http://schemas.microsoft.com/office/drawing/2014/main" id="{278115E9-2E33-F542-A64E-289B972B0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 Placeholder">
            <a:extLst>
              <a:ext uri="{FF2B5EF4-FFF2-40B4-BE49-F238E27FC236}">
                <a16:creationId xmlns:a16="http://schemas.microsoft.com/office/drawing/2014/main" id="{BB6DEB42-41D1-4443-9F79-00E8E3A8134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" descr="AT&amp;T globe logo">
            <a:extLst>
              <a:ext uri="{FF2B5EF4-FFF2-40B4-BE49-F238E27FC236}">
                <a16:creationId xmlns:a16="http://schemas.microsoft.com/office/drawing/2014/main" id="{D4BF024E-23DA-584B-BDF7-F173B1C11A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0"/>
          </a:xfrm>
          <a:prstGeom prst="rect">
            <a:avLst/>
          </a:prstGeom>
        </p:spPr>
      </p:pic>
      <p:cxnSp>
        <p:nvCxnSpPr>
          <p:cNvPr id="11" name="Straight Connector">
            <a:extLst>
              <a:ext uri="{FF2B5EF4-FFF2-40B4-BE49-F238E27FC236}">
                <a16:creationId xmlns:a16="http://schemas.microsoft.com/office/drawing/2014/main" id="{6510501E-5E7E-9B4C-B972-9D7AA5865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47754" y="6389653"/>
            <a:ext cx="11491730" cy="0"/>
          </a:xfrm>
          <a:prstGeom prst="line">
            <a:avLst/>
          </a:prstGeom>
          <a:noFill/>
          <a:ln w="6350" cap="sq" cmpd="sng" algn="ctr">
            <a:solidFill>
              <a:srgbClr val="0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677610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4 column content with hea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83E8D14E-206A-3947-B30D-7D15E18DD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270" y="283464"/>
            <a:ext cx="11742472" cy="8626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6DE0EB1B-D8BA-CE4B-A4F4-8B0F7363ABF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29270" y="2605631"/>
            <a:ext cx="2707329" cy="822945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BF22142-DBAA-3A4F-BA95-BE2DD864A8D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3264163" y="2605631"/>
            <a:ext cx="2707329" cy="822697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73C7F918-8831-034A-8C00-253A50C274C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99056" y="2605630"/>
            <a:ext cx="2707329" cy="823370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D6008138-E871-7042-B79E-B1592A15A6E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9133949" y="2605630"/>
            <a:ext cx="2707329" cy="823370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A754FB65-0049-2A4D-84B3-0E1EDA03A3D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329270" y="4050793"/>
            <a:ext cx="2707329" cy="2110335"/>
          </a:xfr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F6C07FEE-269E-1941-9A24-31C3DDCB814B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3261654" y="4050792"/>
            <a:ext cx="2707329" cy="2110294"/>
          </a:xfr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A6253EE2-43B8-6C42-839E-C05FE49D703A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6194039" y="4050793"/>
            <a:ext cx="2707329" cy="2110336"/>
          </a:xfr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8">
            <a:extLst>
              <a:ext uri="{FF2B5EF4-FFF2-40B4-BE49-F238E27FC236}">
                <a16:creationId xmlns:a16="http://schemas.microsoft.com/office/drawing/2014/main" id="{F908B1C9-21E2-1143-88A4-CF2A7BB33D27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9126423" y="4050792"/>
            <a:ext cx="2707329" cy="2110294"/>
          </a:xfr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Slide Number Placeholder">
            <a:extLst>
              <a:ext uri="{FF2B5EF4-FFF2-40B4-BE49-F238E27FC236}">
                <a16:creationId xmlns:a16="http://schemas.microsoft.com/office/drawing/2014/main" id="{278115E9-2E33-F542-A64E-289B972B0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 Placeholder">
            <a:extLst>
              <a:ext uri="{FF2B5EF4-FFF2-40B4-BE49-F238E27FC236}">
                <a16:creationId xmlns:a16="http://schemas.microsoft.com/office/drawing/2014/main" id="{DE318CDF-3D28-0D45-A58E-785DBF27C9FB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" name="Picture" descr="AT&amp;T globe logo">
            <a:extLst>
              <a:ext uri="{FF2B5EF4-FFF2-40B4-BE49-F238E27FC236}">
                <a16:creationId xmlns:a16="http://schemas.microsoft.com/office/drawing/2014/main" id="{AE222BAB-F9B2-CF4A-95DC-C79B776A99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0"/>
          </a:xfrm>
          <a:prstGeom prst="rect">
            <a:avLst/>
          </a:prstGeom>
        </p:spPr>
      </p:pic>
      <p:cxnSp>
        <p:nvCxnSpPr>
          <p:cNvPr id="16" name="Straight Connector">
            <a:extLst>
              <a:ext uri="{FF2B5EF4-FFF2-40B4-BE49-F238E27FC236}">
                <a16:creationId xmlns:a16="http://schemas.microsoft.com/office/drawing/2014/main" id="{E70A6D88-32A0-FE4A-BCFF-A28D2F09E7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47754" y="6389653"/>
            <a:ext cx="11491730" cy="0"/>
          </a:xfrm>
          <a:prstGeom prst="line">
            <a:avLst/>
          </a:prstGeom>
          <a:noFill/>
          <a:ln w="6350" cap="sq" cmpd="sng" algn="ctr">
            <a:solidFill>
              <a:srgbClr val="0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1268411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content (5 colum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83E8D14E-206A-3947-B30D-7D15E18DD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270" y="283464"/>
            <a:ext cx="11742472" cy="86266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6DE0EB1B-D8BA-CE4B-A4F4-8B0F7363ABF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29270" y="1822036"/>
            <a:ext cx="1847569" cy="43368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BF22142-DBAA-3A4F-BA95-BE2DD864A8D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2743485" y="1822036"/>
            <a:ext cx="1847569" cy="43355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73C7F918-8831-034A-8C00-253A50C274C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57699" y="1822036"/>
            <a:ext cx="1847569" cy="43390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D6008138-E871-7042-B79E-B1592A15A6E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571914" y="1822036"/>
            <a:ext cx="1847569" cy="43390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FC1FA193-BA39-E74D-928F-507D2FA49A3F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9986129" y="1822036"/>
            <a:ext cx="1848331" cy="43390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Slide Number Placeholder">
            <a:extLst>
              <a:ext uri="{FF2B5EF4-FFF2-40B4-BE49-F238E27FC236}">
                <a16:creationId xmlns:a16="http://schemas.microsoft.com/office/drawing/2014/main" id="{278115E9-2E33-F542-A64E-289B972B0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 Placeholder">
            <a:extLst>
              <a:ext uri="{FF2B5EF4-FFF2-40B4-BE49-F238E27FC236}">
                <a16:creationId xmlns:a16="http://schemas.microsoft.com/office/drawing/2014/main" id="{BF10F0D1-9064-8744-9F0E-274C6B55354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" descr="AT&amp;T globe logo">
            <a:extLst>
              <a:ext uri="{FF2B5EF4-FFF2-40B4-BE49-F238E27FC236}">
                <a16:creationId xmlns:a16="http://schemas.microsoft.com/office/drawing/2014/main" id="{3BB4E346-F17D-0E4F-8900-EE3CF0BF69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0"/>
          </a:xfrm>
          <a:prstGeom prst="rect">
            <a:avLst/>
          </a:prstGeom>
        </p:spPr>
      </p:pic>
      <p:cxnSp>
        <p:nvCxnSpPr>
          <p:cNvPr id="11" name="Straight Connector">
            <a:extLst>
              <a:ext uri="{FF2B5EF4-FFF2-40B4-BE49-F238E27FC236}">
                <a16:creationId xmlns:a16="http://schemas.microsoft.com/office/drawing/2014/main" id="{E8DF81BC-3E43-4D48-B23A-C8E39A6F5A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47754" y="6389653"/>
            <a:ext cx="11491730" cy="0"/>
          </a:xfrm>
          <a:prstGeom prst="line">
            <a:avLst/>
          </a:prstGeom>
          <a:noFill/>
          <a:ln w="6350" cap="sq" cmpd="sng" algn="ctr">
            <a:solidFill>
              <a:srgbClr val="0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3127301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rge text call-ou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83E8D14E-206A-3947-B30D-7D15E18DD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59" y="301752"/>
            <a:ext cx="11606759" cy="4663440"/>
          </a:xfrm>
        </p:spPr>
        <p:txBody>
          <a:bodyPr/>
          <a:lstStyle>
            <a:lvl1pPr>
              <a:lnSpc>
                <a:spcPct val="80000"/>
              </a:lnSpc>
              <a:defRPr sz="136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lide Number Placeholder">
            <a:extLst>
              <a:ext uri="{FF2B5EF4-FFF2-40B4-BE49-F238E27FC236}">
                <a16:creationId xmlns:a16="http://schemas.microsoft.com/office/drawing/2014/main" id="{278115E9-2E33-F542-A64E-289B972B0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 Placeholder">
            <a:extLst>
              <a:ext uri="{FF2B5EF4-FFF2-40B4-BE49-F238E27FC236}">
                <a16:creationId xmlns:a16="http://schemas.microsoft.com/office/drawing/2014/main" id="{4E16E967-BB1A-9C42-A19B-66F944EED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pic>
        <p:nvPicPr>
          <p:cNvPr id="5" name="Picture" descr="AT&amp;T globe logo">
            <a:extLst>
              <a:ext uri="{FF2B5EF4-FFF2-40B4-BE49-F238E27FC236}">
                <a16:creationId xmlns:a16="http://schemas.microsoft.com/office/drawing/2014/main" id="{D2AC2230-0428-3840-AD3C-E74CAFC17B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0"/>
          </a:xfrm>
          <a:prstGeom prst="rect">
            <a:avLst/>
          </a:prstGeom>
        </p:spPr>
      </p:pic>
      <p:cxnSp>
        <p:nvCxnSpPr>
          <p:cNvPr id="6" name="Straight Connector">
            <a:extLst>
              <a:ext uri="{FF2B5EF4-FFF2-40B4-BE49-F238E27FC236}">
                <a16:creationId xmlns:a16="http://schemas.microsoft.com/office/drawing/2014/main" id="{9D21E93F-FCBB-BF41-9B79-F82598BF2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47754" y="6389653"/>
            <a:ext cx="11491730" cy="0"/>
          </a:xfrm>
          <a:prstGeom prst="line">
            <a:avLst/>
          </a:prstGeom>
          <a:ln w="6350" cap="sq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5762597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ng quo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3178712" y="271793"/>
            <a:ext cx="8660770" cy="4698670"/>
          </a:xfrm>
          <a:effectLst/>
        </p:spPr>
        <p:txBody>
          <a:bodyPr anchor="t" anchorCtr="0"/>
          <a:lstStyle>
            <a:lvl1pPr>
              <a:lnSpc>
                <a:spcPct val="90000"/>
              </a:lnSpc>
              <a:spcAft>
                <a:spcPts val="0"/>
              </a:spcAft>
              <a:defRPr sz="4800" b="0" i="0">
                <a:solidFill>
                  <a:schemeClr val="tx2"/>
                </a:solidFill>
                <a:latin typeface="ATT Aleck Sans Medium" panose="020B0503020203020204" pitchFamily="34" charset="0"/>
                <a:cs typeface="ATT Aleck Sans Medium" panose="020B0503020203020204" pitchFamily="34" charset="0"/>
              </a:defRPr>
            </a:lvl1pPr>
          </a:lstStyle>
          <a:p>
            <a:r>
              <a:rPr lang="en-US" dirty="0"/>
              <a:t>[Insert quote here]</a:t>
            </a:r>
          </a:p>
        </p:txBody>
      </p:sp>
      <p:sp>
        <p:nvSpPr>
          <p:cNvPr id="3" name="Footer Placeholder">
            <a:extLst>
              <a:ext uri="{FF2B5EF4-FFF2-40B4-BE49-F238E27FC236}">
                <a16:creationId xmlns:a16="http://schemas.microsoft.com/office/drawing/2014/main" id="{D8FDF867-EACE-7949-B1B5-8388E8918DA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">
            <a:extLst>
              <a:ext uri="{FF2B5EF4-FFF2-40B4-BE49-F238E27FC236}">
                <a16:creationId xmlns:a16="http://schemas.microsoft.com/office/drawing/2014/main" id="{C76B9F2C-706D-4C4D-9E1A-F252EC67416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" descr="AT&amp;T globe logo">
            <a:extLst>
              <a:ext uri="{FF2B5EF4-FFF2-40B4-BE49-F238E27FC236}">
                <a16:creationId xmlns:a16="http://schemas.microsoft.com/office/drawing/2014/main" id="{22C1634F-D85D-F246-A62A-D794FDD9061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0"/>
          </a:xfrm>
          <a:prstGeom prst="rect">
            <a:avLst/>
          </a:prstGeom>
        </p:spPr>
      </p:pic>
      <p:cxnSp>
        <p:nvCxnSpPr>
          <p:cNvPr id="10" name="Straight Connector">
            <a:extLst>
              <a:ext uri="{FF2B5EF4-FFF2-40B4-BE49-F238E27FC236}">
                <a16:creationId xmlns:a16="http://schemas.microsoft.com/office/drawing/2014/main" id="{5BBCAD71-7FCF-4145-86F3-146DC4757B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47754" y="6389653"/>
            <a:ext cx="11491730" cy="0"/>
          </a:xfrm>
          <a:prstGeom prst="line">
            <a:avLst/>
          </a:prstGeom>
          <a:noFill/>
          <a:ln w="6350" cap="sq" cmpd="sng" algn="ctr">
            <a:solidFill>
              <a:srgbClr val="0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42546918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edium quo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6068284" y="271793"/>
            <a:ext cx="5771199" cy="4698670"/>
          </a:xfrm>
          <a:effectLst/>
        </p:spPr>
        <p:txBody>
          <a:bodyPr anchor="t" anchorCtr="0"/>
          <a:lstStyle>
            <a:lvl1pPr>
              <a:lnSpc>
                <a:spcPct val="90000"/>
              </a:lnSpc>
              <a:spcAft>
                <a:spcPts val="0"/>
              </a:spcAft>
              <a:defRPr sz="4800" b="0" i="0">
                <a:solidFill>
                  <a:schemeClr val="tx2"/>
                </a:solidFill>
                <a:latin typeface="ATT Aleck Sans Medium" panose="020B0503020203020204" pitchFamily="34" charset="0"/>
                <a:cs typeface="ATT Aleck Sans Medium" panose="020B0503020203020204" pitchFamily="34" charset="0"/>
              </a:defRPr>
            </a:lvl1pPr>
          </a:lstStyle>
          <a:p>
            <a:r>
              <a:rPr lang="en-US" dirty="0"/>
              <a:t>[Insert quote here]</a:t>
            </a:r>
          </a:p>
        </p:txBody>
      </p:sp>
      <p:sp>
        <p:nvSpPr>
          <p:cNvPr id="3" name="Footer Placeholder">
            <a:extLst>
              <a:ext uri="{FF2B5EF4-FFF2-40B4-BE49-F238E27FC236}">
                <a16:creationId xmlns:a16="http://schemas.microsoft.com/office/drawing/2014/main" id="{D8FDF867-EACE-7949-B1B5-8388E8918DA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">
            <a:extLst>
              <a:ext uri="{FF2B5EF4-FFF2-40B4-BE49-F238E27FC236}">
                <a16:creationId xmlns:a16="http://schemas.microsoft.com/office/drawing/2014/main" id="{C76B9F2C-706D-4C4D-9E1A-F252EC67416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" descr="AT&amp;T globe logo">
            <a:extLst>
              <a:ext uri="{FF2B5EF4-FFF2-40B4-BE49-F238E27FC236}">
                <a16:creationId xmlns:a16="http://schemas.microsoft.com/office/drawing/2014/main" id="{22C1634F-D85D-F246-A62A-D794FDD9061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0"/>
          </a:xfrm>
          <a:prstGeom prst="rect">
            <a:avLst/>
          </a:prstGeom>
        </p:spPr>
      </p:pic>
      <p:cxnSp>
        <p:nvCxnSpPr>
          <p:cNvPr id="10" name="Straight Connector">
            <a:extLst>
              <a:ext uri="{FF2B5EF4-FFF2-40B4-BE49-F238E27FC236}">
                <a16:creationId xmlns:a16="http://schemas.microsoft.com/office/drawing/2014/main" id="{5BBCAD71-7FCF-4145-86F3-146DC4757B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47754" y="6389653"/>
            <a:ext cx="11491730" cy="0"/>
          </a:xfrm>
          <a:prstGeom prst="line">
            <a:avLst/>
          </a:prstGeom>
          <a:noFill/>
          <a:ln w="6350" cap="sq" cmpd="sng" algn="ctr">
            <a:solidFill>
              <a:srgbClr val="0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8574527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83E8D14E-206A-3947-B30D-7D15E18DD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270" y="283464"/>
            <a:ext cx="2665535" cy="134579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">
            <a:extLst>
              <a:ext uri="{FF2B5EF4-FFF2-40B4-BE49-F238E27FC236}">
                <a16:creationId xmlns:a16="http://schemas.microsoft.com/office/drawing/2014/main" id="{6DE0EB1B-D8BA-CE4B-A4F4-8B0F7363ABF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29269" y="1831180"/>
            <a:ext cx="2665535" cy="43299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able Placeholder">
            <a:extLst>
              <a:ext uri="{FF2B5EF4-FFF2-40B4-BE49-F238E27FC236}">
                <a16:creationId xmlns:a16="http://schemas.microsoft.com/office/drawing/2014/main" id="{6CD9315E-F477-2446-82CB-6BF7F161B77B}"/>
              </a:ext>
            </a:extLst>
          </p:cNvPr>
          <p:cNvSpPr>
            <a:spLocks noGrp="1"/>
          </p:cNvSpPr>
          <p:nvPr>
            <p:ph type="tbl" sz="quarter" idx="12"/>
          </p:nvPr>
        </p:nvSpPr>
        <p:spPr>
          <a:xfrm>
            <a:off x="3452124" y="338140"/>
            <a:ext cx="8387359" cy="5822949"/>
          </a:xfrm>
          <a:pattFill prst="ltUpDiag">
            <a:fgClr>
              <a:srgbClr val="E8E8E8"/>
            </a:fgClr>
            <a:bgClr>
              <a:schemeClr val="bg1"/>
            </a:bgClr>
          </a:pattFill>
        </p:spPr>
        <p:txBody>
          <a:bodyPr/>
          <a:lstStyle/>
          <a:p>
            <a:r>
              <a:rPr lang="en-US"/>
              <a:t>Click icon to add table</a:t>
            </a:r>
            <a:endParaRPr lang="en-US" dirty="0"/>
          </a:p>
        </p:txBody>
      </p:sp>
      <p:sp>
        <p:nvSpPr>
          <p:cNvPr id="3" name="Slide Number Placeholder">
            <a:extLst>
              <a:ext uri="{FF2B5EF4-FFF2-40B4-BE49-F238E27FC236}">
                <a16:creationId xmlns:a16="http://schemas.microsoft.com/office/drawing/2014/main" id="{278115E9-2E33-F542-A64E-289B972B0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 Placeholder">
            <a:extLst>
              <a:ext uri="{FF2B5EF4-FFF2-40B4-BE49-F238E27FC236}">
                <a16:creationId xmlns:a16="http://schemas.microsoft.com/office/drawing/2014/main" id="{CF254AFD-878E-234F-AA25-686444015FF7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" descr="AT&amp;T globe logo">
            <a:extLst>
              <a:ext uri="{FF2B5EF4-FFF2-40B4-BE49-F238E27FC236}">
                <a16:creationId xmlns:a16="http://schemas.microsoft.com/office/drawing/2014/main" id="{1E423D28-CEA7-5B43-8AA9-B85A8FB1E8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0"/>
          </a:xfrm>
          <a:prstGeom prst="rect">
            <a:avLst/>
          </a:prstGeom>
        </p:spPr>
      </p:pic>
      <p:cxnSp>
        <p:nvCxnSpPr>
          <p:cNvPr id="8" name="Straight Connector">
            <a:extLst>
              <a:ext uri="{FF2B5EF4-FFF2-40B4-BE49-F238E27FC236}">
                <a16:creationId xmlns:a16="http://schemas.microsoft.com/office/drawing/2014/main" id="{08F8CA46-8130-744D-B5AC-D0DFF7637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47754" y="6389653"/>
            <a:ext cx="11491730" cy="0"/>
          </a:xfrm>
          <a:prstGeom prst="line">
            <a:avLst/>
          </a:prstGeom>
          <a:noFill/>
          <a:ln w="6350" cap="sq" cmpd="sng" algn="ctr">
            <a:solidFill>
              <a:srgbClr val="0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30626227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83E8D14E-206A-3947-B30D-7D15E18DD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270" y="283464"/>
            <a:ext cx="2665535" cy="1344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">
            <a:extLst>
              <a:ext uri="{FF2B5EF4-FFF2-40B4-BE49-F238E27FC236}">
                <a16:creationId xmlns:a16="http://schemas.microsoft.com/office/drawing/2014/main" id="{6DE0EB1B-D8BA-CE4B-A4F4-8B0F7363ABF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29270" y="1831180"/>
            <a:ext cx="2665535" cy="43299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hart Placeholder">
            <a:extLst>
              <a:ext uri="{FF2B5EF4-FFF2-40B4-BE49-F238E27FC236}">
                <a16:creationId xmlns:a16="http://schemas.microsoft.com/office/drawing/2014/main" id="{1C7BD4DB-E9C7-7E4B-B7E0-B3D954B1366B}"/>
              </a:ext>
            </a:extLst>
          </p:cNvPr>
          <p:cNvSpPr>
            <a:spLocks noGrp="1"/>
          </p:cNvSpPr>
          <p:nvPr>
            <p:ph type="chart" sz="quarter" idx="12"/>
          </p:nvPr>
        </p:nvSpPr>
        <p:spPr>
          <a:xfrm>
            <a:off x="3452125" y="338140"/>
            <a:ext cx="8387359" cy="5822948"/>
          </a:xfrm>
          <a:pattFill prst="ltUpDiag">
            <a:fgClr>
              <a:srgbClr val="E8E8E8"/>
            </a:fgClr>
            <a:bgClr>
              <a:schemeClr val="bg1"/>
            </a:bgClr>
          </a:pattFill>
        </p:spPr>
        <p:txBody>
          <a:bodyPr/>
          <a:lstStyle/>
          <a:p>
            <a:r>
              <a:rPr lang="en-US"/>
              <a:t>Click icon to add chart</a:t>
            </a:r>
            <a:endParaRPr lang="en-US" dirty="0"/>
          </a:p>
        </p:txBody>
      </p:sp>
      <p:sp>
        <p:nvSpPr>
          <p:cNvPr id="3" name="Slide Number Placeholder">
            <a:extLst>
              <a:ext uri="{FF2B5EF4-FFF2-40B4-BE49-F238E27FC236}">
                <a16:creationId xmlns:a16="http://schemas.microsoft.com/office/drawing/2014/main" id="{278115E9-2E33-F542-A64E-289B972B0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 Placeholder">
            <a:extLst>
              <a:ext uri="{FF2B5EF4-FFF2-40B4-BE49-F238E27FC236}">
                <a16:creationId xmlns:a16="http://schemas.microsoft.com/office/drawing/2014/main" id="{8F1B83A1-CAFB-664B-9F60-50F0B41D1274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" descr="AT&amp;T globe logo">
            <a:extLst>
              <a:ext uri="{FF2B5EF4-FFF2-40B4-BE49-F238E27FC236}">
                <a16:creationId xmlns:a16="http://schemas.microsoft.com/office/drawing/2014/main" id="{3E49CED0-5E56-6C42-9CCF-39C61336B9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0"/>
          </a:xfrm>
          <a:prstGeom prst="rect">
            <a:avLst/>
          </a:prstGeom>
        </p:spPr>
      </p:pic>
      <p:cxnSp>
        <p:nvCxnSpPr>
          <p:cNvPr id="9" name="Straight Connector">
            <a:extLst>
              <a:ext uri="{FF2B5EF4-FFF2-40B4-BE49-F238E27FC236}">
                <a16:creationId xmlns:a16="http://schemas.microsoft.com/office/drawing/2014/main" id="{5A21ED91-B37B-4244-8417-091A7E834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47754" y="6389653"/>
            <a:ext cx="11491730" cy="0"/>
          </a:xfrm>
          <a:prstGeom prst="line">
            <a:avLst/>
          </a:prstGeom>
          <a:noFill/>
          <a:ln w="6350" cap="sq" cmpd="sng" algn="ctr">
            <a:solidFill>
              <a:srgbClr val="0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22985653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on photo (full bleed)"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035B9A5E-75A7-C940-9B39-A66F6C0AAD5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92000" cy="6858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Placeholder"/>
          <p:cNvSpPr>
            <a:spLocks noGrp="1"/>
          </p:cNvSpPr>
          <p:nvPr>
            <p:ph type="title" hasCustomPrompt="1"/>
          </p:nvPr>
        </p:nvSpPr>
        <p:spPr>
          <a:xfrm>
            <a:off x="292684" y="265176"/>
            <a:ext cx="9885841" cy="3163824"/>
          </a:xfrm>
          <a:effectLst/>
        </p:spPr>
        <p:txBody>
          <a:bodyPr anchor="t" anchorCtr="0"/>
          <a:lstStyle>
            <a:lvl1pPr>
              <a:lnSpc>
                <a:spcPct val="90000"/>
              </a:lnSpc>
              <a:spcAft>
                <a:spcPts val="0"/>
              </a:spcAft>
              <a:defRPr sz="6000" b="0" i="0">
                <a:solidFill>
                  <a:schemeClr val="tx1"/>
                </a:solidFill>
                <a:latin typeface="ATT Aleck Sans Medium" panose="020B0503020203020204" pitchFamily="34" charset="0"/>
                <a:cs typeface="ATT Aleck Sans Medium" panose="020B0503020203020204" pitchFamily="34" charset="0"/>
              </a:defRPr>
            </a:lvl1pPr>
          </a:lstStyle>
          <a:p>
            <a:r>
              <a:rPr lang="en-US" dirty="0"/>
              <a:t>[Insert headline here]</a:t>
            </a:r>
          </a:p>
        </p:txBody>
      </p:sp>
      <p:sp>
        <p:nvSpPr>
          <p:cNvPr id="4" name="Slide Number Placeholder">
            <a:extLst>
              <a:ext uri="{FF2B5EF4-FFF2-40B4-BE49-F238E27FC236}">
                <a16:creationId xmlns:a16="http://schemas.microsoft.com/office/drawing/2014/main" id="{BE940FB6-9BA4-4B4A-BF43-FD019C596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Footer Placeholder">
            <a:extLst>
              <a:ext uri="{FF2B5EF4-FFF2-40B4-BE49-F238E27FC236}">
                <a16:creationId xmlns:a16="http://schemas.microsoft.com/office/drawing/2014/main" id="{665D60C4-C29A-7742-A5B2-EFC005059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" descr="AT&amp;T globe logo">
            <a:extLst>
              <a:ext uri="{FF2B5EF4-FFF2-40B4-BE49-F238E27FC236}">
                <a16:creationId xmlns:a16="http://schemas.microsoft.com/office/drawing/2014/main" id="{A8AC2849-5443-294D-B2D9-D55F03A73F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448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1/2 image on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">
            <a:extLst>
              <a:ext uri="{FF2B5EF4-FFF2-40B4-BE49-F238E27FC236}">
                <a16:creationId xmlns:a16="http://schemas.microsoft.com/office/drawing/2014/main" id="{83E8D14E-206A-3947-B30D-7D15E18DD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685" y="265176"/>
            <a:ext cx="5574657" cy="5895912"/>
          </a:xfrm>
        </p:spPr>
        <p:txBody>
          <a:bodyPr/>
          <a:lstStyle>
            <a:lvl1pPr>
              <a:lnSpc>
                <a:spcPct val="90000"/>
              </a:lnSpc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Picture Placeholder">
            <a:extLst>
              <a:ext uri="{FF2B5EF4-FFF2-40B4-BE49-F238E27FC236}">
                <a16:creationId xmlns:a16="http://schemas.microsoft.com/office/drawing/2014/main" id="{BBEEA372-8B0E-CB42-B7A8-955EE4FE32E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1237" y="0"/>
            <a:ext cx="6100764" cy="6858000"/>
          </a:xfrm>
          <a:solidFill>
            <a:srgbClr val="E8E8E8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Slide Number Placeholder">
            <a:extLst>
              <a:ext uri="{FF2B5EF4-FFF2-40B4-BE49-F238E27FC236}">
                <a16:creationId xmlns:a16="http://schemas.microsoft.com/office/drawing/2014/main" id="{278115E9-2E33-F542-A64E-289B972B0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 Placeholder">
            <a:extLst>
              <a:ext uri="{FF2B5EF4-FFF2-40B4-BE49-F238E27FC236}">
                <a16:creationId xmlns:a16="http://schemas.microsoft.com/office/drawing/2014/main" id="{770EDB3F-BA1C-8549-8E96-DFBA213B2AD5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" name="Picture" descr="AT&amp;T globe logo">
            <a:extLst>
              <a:ext uri="{FF2B5EF4-FFF2-40B4-BE49-F238E27FC236}">
                <a16:creationId xmlns:a16="http://schemas.microsoft.com/office/drawing/2014/main" id="{4513B965-9A83-1844-A247-00A421625EB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9850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text + 1/2 image on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">
            <a:extLst>
              <a:ext uri="{FF2B5EF4-FFF2-40B4-BE49-F238E27FC236}">
                <a16:creationId xmlns:a16="http://schemas.microsoft.com/office/drawing/2014/main" id="{83E8D14E-206A-3947-B30D-7D15E18DD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270" y="283464"/>
            <a:ext cx="5538071" cy="8626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Picture Placeholder">
            <a:extLst>
              <a:ext uri="{FF2B5EF4-FFF2-40B4-BE49-F238E27FC236}">
                <a16:creationId xmlns:a16="http://schemas.microsoft.com/office/drawing/2014/main" id="{BBEEA372-8B0E-CB42-B7A8-955EE4FE32E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1237" y="0"/>
            <a:ext cx="6100764" cy="6858000"/>
          </a:xfrm>
          <a:solidFill>
            <a:srgbClr val="E8E8E8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Slide Number Placeholder">
            <a:extLst>
              <a:ext uri="{FF2B5EF4-FFF2-40B4-BE49-F238E27FC236}">
                <a16:creationId xmlns:a16="http://schemas.microsoft.com/office/drawing/2014/main" id="{278115E9-2E33-F542-A64E-289B972B0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5" name="Content Placeholder">
            <a:extLst>
              <a:ext uri="{FF2B5EF4-FFF2-40B4-BE49-F238E27FC236}">
                <a16:creationId xmlns:a16="http://schemas.microsoft.com/office/drawing/2014/main" id="{6DE0EB1B-D8BA-CE4B-A4F4-8B0F7363ABF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29270" y="1822036"/>
            <a:ext cx="5538071" cy="43390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Footer Placeholder">
            <a:extLst>
              <a:ext uri="{FF2B5EF4-FFF2-40B4-BE49-F238E27FC236}">
                <a16:creationId xmlns:a16="http://schemas.microsoft.com/office/drawing/2014/main" id="{770EDB3F-BA1C-8549-8E96-DFBA213B2AD5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" name="Picture" descr="AT&amp;T globe logo">
            <a:extLst>
              <a:ext uri="{FF2B5EF4-FFF2-40B4-BE49-F238E27FC236}">
                <a16:creationId xmlns:a16="http://schemas.microsoft.com/office/drawing/2014/main" id="{4513B965-9A83-1844-A247-00A421625EB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0233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1/2 image on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">
            <a:extLst>
              <a:ext uri="{FF2B5EF4-FFF2-40B4-BE49-F238E27FC236}">
                <a16:creationId xmlns:a16="http://schemas.microsoft.com/office/drawing/2014/main" id="{BBEEA372-8B0E-CB42-B7A8-955EE4FE32E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100764" cy="6858000"/>
          </a:xfrm>
          <a:solidFill>
            <a:srgbClr val="E8E8E8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Placeholder">
            <a:extLst>
              <a:ext uri="{FF2B5EF4-FFF2-40B4-BE49-F238E27FC236}">
                <a16:creationId xmlns:a16="http://schemas.microsoft.com/office/drawing/2014/main" id="{83E8D14E-206A-3947-B30D-7D15E18DD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1639" y="266104"/>
            <a:ext cx="5567845" cy="5894984"/>
          </a:xfrm>
        </p:spPr>
        <p:txBody>
          <a:bodyPr/>
          <a:lstStyle>
            <a:lvl1pPr>
              <a:lnSpc>
                <a:spcPct val="90000"/>
              </a:lnSpc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lide Number Placeholder">
            <a:extLst>
              <a:ext uri="{FF2B5EF4-FFF2-40B4-BE49-F238E27FC236}">
                <a16:creationId xmlns:a16="http://schemas.microsoft.com/office/drawing/2014/main" id="{278115E9-2E33-F542-A64E-289B972B0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 Placeholder">
            <a:extLst>
              <a:ext uri="{FF2B5EF4-FFF2-40B4-BE49-F238E27FC236}">
                <a16:creationId xmlns:a16="http://schemas.microsoft.com/office/drawing/2014/main" id="{770EDB3F-BA1C-8549-8E96-DFBA213B2AD5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pic>
        <p:nvPicPr>
          <p:cNvPr id="10" name="Picture" descr="AT&amp;T globe logo">
            <a:extLst>
              <a:ext uri="{FF2B5EF4-FFF2-40B4-BE49-F238E27FC236}">
                <a16:creationId xmlns:a16="http://schemas.microsoft.com/office/drawing/2014/main" id="{23DC4970-0CE0-F642-AD96-E2D4855A39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0213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text + 1/2 image on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">
            <a:extLst>
              <a:ext uri="{FF2B5EF4-FFF2-40B4-BE49-F238E27FC236}">
                <a16:creationId xmlns:a16="http://schemas.microsoft.com/office/drawing/2014/main" id="{BBEEA372-8B0E-CB42-B7A8-955EE4FE32E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100764" cy="6858000"/>
          </a:xfrm>
          <a:solidFill>
            <a:srgbClr val="E8E8E8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Placeholder">
            <a:extLst>
              <a:ext uri="{FF2B5EF4-FFF2-40B4-BE49-F238E27FC236}">
                <a16:creationId xmlns:a16="http://schemas.microsoft.com/office/drawing/2014/main" id="{83E8D14E-206A-3947-B30D-7D15E18DD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150" y="283464"/>
            <a:ext cx="5538071" cy="8626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">
            <a:extLst>
              <a:ext uri="{FF2B5EF4-FFF2-40B4-BE49-F238E27FC236}">
                <a16:creationId xmlns:a16="http://schemas.microsoft.com/office/drawing/2014/main" id="{6DE0EB1B-D8BA-CE4B-A4F4-8B0F7363ABF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298150" y="1822036"/>
            <a:ext cx="5538071" cy="43390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Slide Number Placeholder">
            <a:extLst>
              <a:ext uri="{FF2B5EF4-FFF2-40B4-BE49-F238E27FC236}">
                <a16:creationId xmlns:a16="http://schemas.microsoft.com/office/drawing/2014/main" id="{278115E9-2E33-F542-A64E-289B972B0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 Placeholder">
            <a:extLst>
              <a:ext uri="{FF2B5EF4-FFF2-40B4-BE49-F238E27FC236}">
                <a16:creationId xmlns:a16="http://schemas.microsoft.com/office/drawing/2014/main" id="{770EDB3F-BA1C-8549-8E96-DFBA213B2AD5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pic>
        <p:nvPicPr>
          <p:cNvPr id="10" name="Picture" descr="AT&amp;T globe logo">
            <a:extLst>
              <a:ext uri="{FF2B5EF4-FFF2-40B4-BE49-F238E27FC236}">
                <a16:creationId xmlns:a16="http://schemas.microsoft.com/office/drawing/2014/main" id="{23DC4970-0CE0-F642-AD96-E2D4855A39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2715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text (on AT&amp;T blu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">
            <a:extLst>
              <a:ext uri="{FF2B5EF4-FFF2-40B4-BE49-F238E27FC236}">
                <a16:creationId xmlns:a16="http://schemas.microsoft.com/office/drawing/2014/main" id="{83E8D14E-206A-3947-B30D-7D15E18DD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270" y="283464"/>
            <a:ext cx="11742472" cy="8626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">
            <a:extLst>
              <a:ext uri="{FF2B5EF4-FFF2-40B4-BE49-F238E27FC236}">
                <a16:creationId xmlns:a16="http://schemas.microsoft.com/office/drawing/2014/main" id="{6DE0EB1B-D8BA-CE4B-A4F4-8B0F7363ABF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29270" y="1822036"/>
            <a:ext cx="2665535" cy="433904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Slide Number Placeholder">
            <a:extLst>
              <a:ext uri="{FF2B5EF4-FFF2-40B4-BE49-F238E27FC236}">
                <a16:creationId xmlns:a16="http://schemas.microsoft.com/office/drawing/2014/main" id="{278115E9-2E33-F542-A64E-289B972B0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 Placeholder">
            <a:extLst>
              <a:ext uri="{FF2B5EF4-FFF2-40B4-BE49-F238E27FC236}">
                <a16:creationId xmlns:a16="http://schemas.microsoft.com/office/drawing/2014/main" id="{4F98A8BB-6209-574B-B436-4BC74C0794E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pic>
        <p:nvPicPr>
          <p:cNvPr id="6" name="Picture" descr="AT&amp;T globe logo">
            <a:extLst>
              <a:ext uri="{FF2B5EF4-FFF2-40B4-BE49-F238E27FC236}">
                <a16:creationId xmlns:a16="http://schemas.microsoft.com/office/drawing/2014/main" id="{2579A492-4765-2B48-BAAB-19BD36A9D3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1"/>
          </a:xfrm>
          <a:prstGeom prst="rect">
            <a:avLst/>
          </a:prstGeom>
        </p:spPr>
      </p:pic>
      <p:cxnSp>
        <p:nvCxnSpPr>
          <p:cNvPr id="7" name="Straight Connector">
            <a:extLst>
              <a:ext uri="{FF2B5EF4-FFF2-40B4-BE49-F238E27FC236}">
                <a16:creationId xmlns:a16="http://schemas.microsoft.com/office/drawing/2014/main" id="{CC653A88-1579-A54E-95FF-23E7360792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47754" y="6389653"/>
            <a:ext cx="11491730" cy="0"/>
          </a:xfrm>
          <a:prstGeom prst="line">
            <a:avLst/>
          </a:prstGeom>
          <a:ln w="6350" cap="sq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34932716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328987" y="280928"/>
            <a:ext cx="11510496" cy="652852"/>
          </a:xfrm>
        </p:spPr>
        <p:txBody>
          <a:bodyPr/>
          <a:lstStyle>
            <a:lvl1pPr>
              <a:defRPr sz="2400"/>
            </a:lvl1pPr>
          </a:lstStyle>
          <a:p>
            <a:r>
              <a:rPr lang="en-US" dirty="0"/>
              <a:t>[Slide title]</a:t>
            </a:r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Footer Placeholder">
            <a:extLst>
              <a:ext uri="{FF2B5EF4-FFF2-40B4-BE49-F238E27FC236}">
                <a16:creationId xmlns:a16="http://schemas.microsoft.com/office/drawing/2014/main" id="{285ECC81-F806-1342-B46E-27DAB802BEC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" descr="AT&amp;T globe logo">
            <a:extLst>
              <a:ext uri="{FF2B5EF4-FFF2-40B4-BE49-F238E27FC236}">
                <a16:creationId xmlns:a16="http://schemas.microsoft.com/office/drawing/2014/main" id="{B9E3A051-42AD-2947-BECA-35467D6F27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0"/>
          </a:xfrm>
          <a:prstGeom prst="rect">
            <a:avLst/>
          </a:prstGeom>
        </p:spPr>
      </p:pic>
      <p:cxnSp>
        <p:nvCxnSpPr>
          <p:cNvPr id="6" name="Straight Connector">
            <a:extLst>
              <a:ext uri="{FF2B5EF4-FFF2-40B4-BE49-F238E27FC236}">
                <a16:creationId xmlns:a16="http://schemas.microsoft.com/office/drawing/2014/main" id="{D367BE66-D6F2-1046-B922-95193B856F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47754" y="6389653"/>
            <a:ext cx="11491730" cy="0"/>
          </a:xfrm>
          <a:prstGeom prst="line">
            <a:avLst/>
          </a:prstGeom>
          <a:noFill/>
          <a:ln w="6350" cap="sq" cmpd="sng" algn="ctr">
            <a:solidFill>
              <a:srgbClr val="0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25257331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Footer Placeholder">
            <a:extLst>
              <a:ext uri="{FF2B5EF4-FFF2-40B4-BE49-F238E27FC236}">
                <a16:creationId xmlns:a16="http://schemas.microsoft.com/office/drawing/2014/main" id="{3CE87F42-0DBA-1F4D-BB94-6D9B444C73E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" descr="AT&amp;T globe logo">
            <a:extLst>
              <a:ext uri="{FF2B5EF4-FFF2-40B4-BE49-F238E27FC236}">
                <a16:creationId xmlns:a16="http://schemas.microsoft.com/office/drawing/2014/main" id="{B1CB84E9-4270-2B43-B40E-154846FD06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164" y="6492240"/>
            <a:ext cx="457319" cy="188170"/>
          </a:xfrm>
          <a:prstGeom prst="rect">
            <a:avLst/>
          </a:prstGeom>
        </p:spPr>
      </p:pic>
      <p:cxnSp>
        <p:nvCxnSpPr>
          <p:cNvPr id="5" name="Straight Connector">
            <a:extLst>
              <a:ext uri="{FF2B5EF4-FFF2-40B4-BE49-F238E27FC236}">
                <a16:creationId xmlns:a16="http://schemas.microsoft.com/office/drawing/2014/main" id="{A8B53130-DD9A-C949-850D-7D7CC44F6D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47754" y="6389653"/>
            <a:ext cx="11491730" cy="0"/>
          </a:xfrm>
          <a:prstGeom prst="line">
            <a:avLst/>
          </a:prstGeom>
          <a:noFill/>
          <a:ln w="6350" cap="sq" cmpd="sng" algn="ctr">
            <a:solidFill>
              <a:srgbClr val="0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3905520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Globe (on AT&amp;T blue)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" descr="AT&amp;T globe logo">
            <a:extLst>
              <a:ext uri="{FF2B5EF4-FFF2-40B4-BE49-F238E27FC236}">
                <a16:creationId xmlns:a16="http://schemas.microsoft.com/office/drawing/2014/main" id="{4F5BAD47-B60F-AC4A-B20D-1470FCD1EB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504" y="2747821"/>
            <a:ext cx="3310990" cy="1362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0726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Globe (on whit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descr="AT&amp;T globe logo">
            <a:extLst>
              <a:ext uri="{FF2B5EF4-FFF2-40B4-BE49-F238E27FC236}">
                <a16:creationId xmlns:a16="http://schemas.microsoft.com/office/drawing/2014/main" id="{4A883C8D-6276-E04C-AF8C-B7879B9E2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8917" y="2747172"/>
            <a:ext cx="3314165" cy="1363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1852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"/>
          <p:cNvSpPr>
            <a:spLocks noGrp="1"/>
          </p:cNvSpPr>
          <p:nvPr>
            <p:ph type="title"/>
          </p:nvPr>
        </p:nvSpPr>
        <p:spPr>
          <a:xfrm>
            <a:off x="330592" y="281967"/>
            <a:ext cx="11508891" cy="86266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[Slide title]               </a:t>
            </a:r>
          </a:p>
        </p:txBody>
      </p:sp>
      <p:sp>
        <p:nvSpPr>
          <p:cNvPr id="3" name="Text Placeholder"/>
          <p:cNvSpPr>
            <a:spLocks noGrp="1"/>
          </p:cNvSpPr>
          <p:nvPr>
            <p:ph type="body" idx="1"/>
          </p:nvPr>
        </p:nvSpPr>
        <p:spPr>
          <a:xfrm>
            <a:off x="324518" y="1826247"/>
            <a:ext cx="11514966" cy="4334841"/>
          </a:xfrm>
          <a:prstGeom prst="rect">
            <a:avLst/>
          </a:prstGeom>
        </p:spPr>
        <p:txBody>
          <a:bodyPr vert="horz" lIns="0" tIns="0" rIns="0" bIns="0" spcCol="493776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"/>
          <p:cNvSpPr>
            <a:spLocks noGrp="1"/>
          </p:cNvSpPr>
          <p:nvPr>
            <p:ph type="sldNum" sz="quarter" idx="4"/>
          </p:nvPr>
        </p:nvSpPr>
        <p:spPr>
          <a:xfrm>
            <a:off x="340565" y="6492240"/>
            <a:ext cx="722839" cy="19202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lnSpc>
                <a:spcPts val="1000"/>
              </a:lnSpc>
              <a:defRPr sz="800" b="0">
                <a:solidFill>
                  <a:schemeClr val="tx1"/>
                </a:solidFill>
                <a:latin typeface="+mn-lt"/>
                <a:cs typeface="ATT Aleck Sans" panose="020B0503020203020204" pitchFamily="34" charset="0"/>
              </a:defRPr>
            </a:lvl1pPr>
          </a:lstStyle>
          <a:p>
            <a:fld id="{E4E3109C-F841-A249-A33C-708B7DCDEF1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">
            <a:extLst>
              <a:ext uri="{FF2B5EF4-FFF2-40B4-BE49-F238E27FC236}">
                <a16:creationId xmlns:a16="http://schemas.microsoft.com/office/drawing/2014/main" id="{EA75AFFA-2073-4D48-A217-E9467D3F99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63405" y="6492240"/>
            <a:ext cx="5028085" cy="19202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36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</p:sldLayoutIdLst>
  <p:hf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spcAft>
          <a:spcPts val="0"/>
        </a:spcAft>
        <a:buNone/>
        <a:defRPr sz="2400" b="0" i="0" kern="1200">
          <a:solidFill>
            <a:schemeClr val="tx1"/>
          </a:solidFill>
          <a:latin typeface="ATT Aleck Sans Medium" panose="020B0503020203020204" pitchFamily="34" charset="0"/>
          <a:ea typeface="+mj-ea"/>
          <a:cs typeface="ATT Aleck Sans Medium" panose="020B0503020203020204" pitchFamily="34" charset="0"/>
        </a:defRPr>
      </a:lvl1pPr>
    </p:titleStyle>
    <p:bodyStyle>
      <a:lvl1pPr marL="0" indent="0" algn="l" defTabSz="4572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tx1"/>
        </a:buClr>
        <a:buFontTx/>
        <a:buNone/>
        <a:defRPr sz="2400" kern="1200">
          <a:solidFill>
            <a:schemeClr val="tx2"/>
          </a:solidFill>
          <a:latin typeface="+mn-lt"/>
          <a:ea typeface="+mn-ea"/>
          <a:cs typeface="ATT Aleck Sans" panose="020B0503020203020204" pitchFamily="34" charset="0"/>
        </a:defRPr>
      </a:lvl1pPr>
      <a:lvl2pPr marL="285750" indent="-285750" algn="l" defTabSz="4572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Tx/>
        <a:buSzPct val="101000"/>
        <a:buFont typeface="ATT Aleck Sans" panose="020B0604020202020204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ATT Aleck Sans" panose="020B0503020203020204" pitchFamily="34" charset="0"/>
        </a:defRPr>
      </a:lvl2pPr>
      <a:lvl3pPr marL="457200" indent="-228600" algn="l" defTabSz="4572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Tx/>
        <a:buFont typeface="ATT Aleck Sans" panose="020F0502020204030204" pitchFamily="34" charset="0"/>
        <a:buChar char="‒"/>
        <a:defRPr sz="1400" kern="1200" baseline="0">
          <a:solidFill>
            <a:schemeClr val="tx1"/>
          </a:solidFill>
          <a:latin typeface="+mn-lt"/>
          <a:ea typeface="+mn-ea"/>
          <a:cs typeface="ATT Aleck Sans" panose="020B0503020203020204" pitchFamily="34" charset="0"/>
        </a:defRPr>
      </a:lvl3pPr>
      <a:lvl4pPr marL="742950" indent="-285750" algn="l" defTabSz="4572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Tx/>
        <a:buSzPct val="75000"/>
        <a:buFont typeface="ATT Aleck San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ATT Aleck Sans" panose="020B0503020203020204" pitchFamily="34" charset="0"/>
        </a:defRPr>
      </a:lvl4pPr>
      <a:lvl5pPr marL="914400" indent="-228600" algn="l" defTabSz="4572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Tx/>
        <a:buSzPct val="60000"/>
        <a:buFont typeface="ATT Aleck Sans" panose="02070309020205020404" pitchFamily="49" charset="0"/>
        <a:buChar char="o"/>
        <a:defRPr sz="1400" kern="1200">
          <a:solidFill>
            <a:schemeClr val="tx1"/>
          </a:solidFill>
          <a:latin typeface="+mn-lt"/>
          <a:ea typeface="+mn-ea"/>
          <a:cs typeface="ATT Aleck Sans" panose="020B0503020203020204" pitchFamily="34" charset="0"/>
        </a:defRPr>
      </a:lvl5pPr>
      <a:lvl6pPr marL="1143000" indent="-228600" algn="l" defTabSz="4572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Tx/>
        <a:buFont typeface="ATT Aleck Sans" panose="020F0502020204030204" pitchFamily="34" charset="0"/>
        <a:buChar char="◦"/>
        <a:defRPr sz="1400" kern="1200" baseline="0">
          <a:solidFill>
            <a:schemeClr val="tx1"/>
          </a:solidFill>
          <a:latin typeface="+mn-lt"/>
          <a:ea typeface="+mn-ea"/>
          <a:cs typeface="ATT Aleck Sans" panose="020B0503020203020204" pitchFamily="34" charset="0"/>
        </a:defRPr>
      </a:lvl6pPr>
      <a:lvl7pPr marL="1371600" indent="-228600" algn="l" defTabSz="4572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Tx/>
        <a:buFont typeface="ATT Aleck Sans" panose="020F0502020204030204" pitchFamily="34" charset="0"/>
        <a:buChar char="›"/>
        <a:defRPr sz="1400" kern="1200">
          <a:solidFill>
            <a:schemeClr val="tx1"/>
          </a:solidFill>
          <a:latin typeface="+mn-lt"/>
          <a:ea typeface="+mn-ea"/>
          <a:cs typeface="ATT Aleck Sans" panose="020B0503020203020204" pitchFamily="34" charset="0"/>
        </a:defRPr>
      </a:lvl7pPr>
      <a:lvl8pPr marL="1600200" indent="-228600" algn="l" defTabSz="4572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Tx/>
        <a:buFont typeface="ATT Aleck Sans" panose="020F0502020204030204" pitchFamily="34" charset="0"/>
        <a:buChar char="▫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828800" indent="-228600" algn="l" defTabSz="4572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Tx/>
        <a:buFont typeface="ATT Aleck Sans" panose="020F0502020204030204" pitchFamily="34" charset="0"/>
        <a:buChar char="†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pos="7456">
          <p15:clr>
            <a:srgbClr val="F26B43"/>
          </p15:clr>
        </p15:guide>
        <p15:guide id="6" pos="219">
          <p15:clr>
            <a:srgbClr val="F26B43"/>
          </p15:clr>
        </p15:guide>
        <p15:guide id="13" pos="3983">
          <p15:clr>
            <a:srgbClr val="5ACBF0"/>
          </p15:clr>
        </p15:guide>
        <p15:guide id="14" pos="3695">
          <p15:clr>
            <a:srgbClr val="5ACBF0"/>
          </p15:clr>
        </p15:guide>
        <p15:guide id="17" orient="horz" pos="216">
          <p15:clr>
            <a:srgbClr val="F26B43"/>
          </p15:clr>
        </p15:guide>
        <p15:guide id="18" orient="horz" pos="4122">
          <p15:clr>
            <a:srgbClr val="F26B43"/>
          </p15:clr>
        </p15:guide>
        <p15:guide id="21" orient="horz" pos="1186">
          <p15:clr>
            <a:srgbClr val="F26B43"/>
          </p15:clr>
        </p15:guide>
        <p15:guide id="28" orient="horz" pos="3131">
          <p15:clr>
            <a:srgbClr val="F26B43"/>
          </p15:clr>
        </p15:guide>
        <p15:guide id="36" pos="3839">
          <p15:clr>
            <a:srgbClr val="F26B43"/>
          </p15:clr>
        </p15:guide>
        <p15:guide id="37" pos="2932">
          <p15:clr>
            <a:srgbClr val="F26B43"/>
          </p15:clr>
        </p15:guide>
        <p15:guide id="39" pos="2028">
          <p15:clr>
            <a:srgbClr val="F26B43"/>
          </p15:clr>
        </p15:guide>
        <p15:guide id="40" pos="1124">
          <p15:clr>
            <a:srgbClr val="F26B43"/>
          </p15:clr>
        </p15:guide>
        <p15:guide id="41" pos="5646">
          <p15:clr>
            <a:srgbClr val="F26B43"/>
          </p15:clr>
        </p15:guide>
        <p15:guide id="42" pos="6551">
          <p15:clr>
            <a:srgbClr val="F26B43"/>
          </p15:clr>
        </p15:guide>
        <p15:guide id="43" pos="4744">
          <p15:clr>
            <a:srgbClr val="F26B43"/>
          </p15:clr>
        </p15:guide>
        <p15:guide id="44" pos="982">
          <p15:clr>
            <a:srgbClr val="5ACBF0"/>
          </p15:clr>
        </p15:guide>
        <p15:guide id="46" pos="1271">
          <p15:clr>
            <a:srgbClr val="5ACBF0"/>
          </p15:clr>
        </p15:guide>
        <p15:guide id="47" pos="1886">
          <p15:clr>
            <a:srgbClr val="5ACBF0"/>
          </p15:clr>
        </p15:guide>
        <p15:guide id="48" pos="2174">
          <p15:clr>
            <a:srgbClr val="5ACBF0"/>
          </p15:clr>
        </p15:guide>
        <p15:guide id="49" pos="2791">
          <p15:clr>
            <a:srgbClr val="5ACBF0"/>
          </p15:clr>
        </p15:guide>
        <p15:guide id="50" pos="3079">
          <p15:clr>
            <a:srgbClr val="5ACBF0"/>
          </p15:clr>
        </p15:guide>
        <p15:guide id="51" pos="4602">
          <p15:clr>
            <a:srgbClr val="5ACBF0"/>
          </p15:clr>
        </p15:guide>
        <p15:guide id="52" pos="4885">
          <p15:clr>
            <a:srgbClr val="5ACBF0"/>
          </p15:clr>
        </p15:guide>
        <p15:guide id="53" pos="5504">
          <p15:clr>
            <a:srgbClr val="5ACBF0"/>
          </p15:clr>
        </p15:guide>
        <p15:guide id="54" pos="5791">
          <p15:clr>
            <a:srgbClr val="5ACBF0"/>
          </p15:clr>
        </p15:guide>
        <p15:guide id="55" pos="6410">
          <p15:clr>
            <a:srgbClr val="5ACBF0"/>
          </p15:clr>
        </p15:guide>
        <p15:guide id="56" pos="6696">
          <p15:clr>
            <a:srgbClr val="5ACBF0"/>
          </p15:clr>
        </p15:guide>
        <p15:guide id="58" orient="horz" pos="2160">
          <p15:clr>
            <a:srgbClr val="F26B43"/>
          </p15:clr>
        </p15:guide>
        <p15:guide id="59" orient="horz" pos="3881">
          <p15:clr>
            <a:srgbClr val="547EBF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14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26D57-042F-4172-8DE6-2F50A0BE2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270" y="283464"/>
            <a:ext cx="11509903" cy="407001"/>
          </a:xfrm>
        </p:spPr>
        <p:txBody>
          <a:bodyPr/>
          <a:lstStyle/>
          <a:p>
            <a:r>
              <a:rPr lang="en-US" dirty="0"/>
              <a:t>Overall Site Plan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AE6509-AB3D-479B-8EA9-4C0C1372F7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2</a:t>
            </a:fld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5594A46-E330-42AD-95B1-938094646A0F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3479180" y="289834"/>
            <a:ext cx="4130123" cy="587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751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80DAFE-BA64-49FC-A802-2CE7110F4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Existing Antenna Design to Proposed Design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ECE2FE8-A801-4FF7-8A6C-1D12B6616A0C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2247254" y="1223401"/>
            <a:ext cx="6842007" cy="4937687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6E88DB-A2A3-4288-B3DE-A241AC2F940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780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5AB4C-87E0-49DA-8F52-D93140A68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Elevations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616D46-ED4E-4692-932D-F1468313619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4</a:t>
            </a:fld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AA9FDDA-B3D5-436F-B1BD-1CEDED456D55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2390449" y="737038"/>
            <a:ext cx="7411101" cy="5383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0337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26D57-042F-4172-8DE6-2F50A0BE2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270" y="283464"/>
            <a:ext cx="11509903" cy="4070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AE6509-AB3D-479B-8EA9-4C0C1372F7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5</a:t>
            </a:fld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F2E001B-2A69-4D03-88B0-B0F9AE4E668C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1889579" y="746193"/>
            <a:ext cx="8412842" cy="541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2008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26D57-042F-4172-8DE6-2F50A0BE2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51318" y="283464"/>
            <a:ext cx="11509903" cy="4070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AE6509-AB3D-479B-8EA9-4C0C1372F7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6</a:t>
            </a:fld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03A949F-638C-4663-90A7-28A3290FE8ED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1627309" y="1195170"/>
            <a:ext cx="8913823" cy="4965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332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26D57-042F-4172-8DE6-2F50A0BE2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270" y="283464"/>
            <a:ext cx="11509903" cy="407001"/>
          </a:xfrm>
        </p:spPr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AE6509-AB3D-479B-8EA9-4C0C1372F7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7</a:t>
            </a:fld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F479D75-6D75-4987-B526-0E78530B4CB5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1665570" y="690465"/>
            <a:ext cx="8404781" cy="5386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2864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26D57-042F-4172-8DE6-2F50A0BE2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270" y="283464"/>
            <a:ext cx="11509903" cy="407001"/>
          </a:xfrm>
        </p:spPr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AE6509-AB3D-479B-8EA9-4C0C1372F7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8</a:t>
            </a:fld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36FB45B-42D3-4131-9F28-E165BD30FD08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1612370" y="1209888"/>
            <a:ext cx="8967260" cy="4979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3569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7C096-DE7B-4243-8EC2-F0351BA10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82654D-3A23-4ABA-82A0-9EEB879DE3C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9</a:t>
            </a:fld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D654528-1850-4509-8B36-D80974D36B63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2101260" y="1030534"/>
            <a:ext cx="7989479" cy="513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3094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FBA226-1811-41CC-8994-3AD6F92F8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720AAA-5E7D-44FB-98F7-D6CD021D91F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3109C-F841-A249-A33C-708B7DCDEF14}" type="slidenum">
              <a:rPr lang="en-US" smtClean="0"/>
              <a:t>10</a:t>
            </a:fld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7D24576-A6B9-4F49-8230-3F6F5F1FDDE3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1541776" y="1146128"/>
            <a:ext cx="9084889" cy="501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9675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7126341"/>
      </p:ext>
    </p:extLst>
  </p:cSld>
  <p:clrMapOvr>
    <a:masterClrMapping/>
  </p:clrMapOvr>
</p:sld>
</file>

<file path=ppt/theme/theme1.xml><?xml version="1.0" encoding="utf-8"?>
<a:theme xmlns:a="http://schemas.openxmlformats.org/drawingml/2006/main" name="ATTInternal052019">
  <a:themeElements>
    <a:clrScheme name="ATT 2019 theme and supporting palette">
      <a:dk1>
        <a:srgbClr val="000000"/>
      </a:dk1>
      <a:lt1>
        <a:srgbClr val="FFFFFF"/>
      </a:lt1>
      <a:dk2>
        <a:srgbClr val="009FDB"/>
      </a:dk2>
      <a:lt2>
        <a:srgbClr val="E5E5E5"/>
      </a:lt2>
      <a:accent1>
        <a:srgbClr val="0057B8"/>
      </a:accent1>
      <a:accent2>
        <a:srgbClr val="49EEDC"/>
      </a:accent2>
      <a:accent3>
        <a:srgbClr val="AF28BB"/>
      </a:accent3>
      <a:accent4>
        <a:srgbClr val="FFB000"/>
      </a:accent4>
      <a:accent5>
        <a:srgbClr val="91DC00"/>
      </a:accent5>
      <a:accent6>
        <a:srgbClr val="FF585D"/>
      </a:accent6>
      <a:hlink>
        <a:srgbClr val="0057B8"/>
      </a:hlink>
      <a:folHlink>
        <a:srgbClr val="0057B8"/>
      </a:folHlink>
    </a:clrScheme>
    <a:fontScheme name="ATT 2018">
      <a:majorFont>
        <a:latin typeface="ATT Aleck Sans" panose="020B0503020203020204" pitchFamily="34" charset="0"/>
        <a:ea typeface=""/>
        <a:cs typeface=""/>
      </a:majorFont>
      <a:minorFont>
        <a:latin typeface="ATT Aleck Sans" panose="020B0503020203020204" pitchFamily="34" charset="0"/>
        <a:ea typeface=""/>
        <a:cs typeface=""/>
      </a:minorFont>
    </a:fontScheme>
    <a:fmtScheme name="ATT 2018">
      <a:fillStyleLst>
        <a:solidFill>
          <a:srgbClr val="009FDB"/>
        </a:solidFill>
        <a:solidFill>
          <a:srgbClr val="009FDB"/>
        </a:solidFill>
        <a:solidFill>
          <a:srgbClr val="009FDB"/>
        </a:solidFill>
      </a:fillStyleLst>
      <a:lnStyleLst>
        <a:ln w="6350" cap="sq" cmpd="sng" algn="ctr">
          <a:solidFill>
            <a:schemeClr val="phClr"/>
          </a:solidFill>
          <a:prstDash val="solid"/>
        </a:ln>
        <a:ln w="6350" cap="sq" cmpd="sng" algn="ctr">
          <a:solidFill>
            <a:schemeClr val="phClr"/>
          </a:solidFill>
          <a:prstDash val="solid"/>
        </a:ln>
        <a:ln w="6350" cap="sq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spDef>
      <a:spPr>
        <a:ln w="12700">
          <a:solidFill>
            <a:schemeClr val="bg1"/>
          </a:solidFill>
        </a:ln>
      </a:spPr>
      <a:bodyPr rot="0" spcFirstLastPara="0" vertOverflow="overflow" horzOverflow="overflow" vert="horz" wrap="square" lIns="91440" tIns="91440" rIns="91440" bIns="91440" numCol="1" spcCol="0" rtlCol="0" fromWordArt="0" anchor="t" anchorCtr="0" forceAA="0" compatLnSpc="1">
        <a:prstTxWarp prst="textNoShape">
          <a:avLst/>
        </a:prstTxWarp>
        <a:normAutofit/>
      </a:bodyPr>
      <a:lstStyle>
        <a:defPPr marL="0" marR="0" indent="0" algn="l" defTabSz="457200" rtl="0" eaLnBrk="1" fontAlgn="auto" latinLnBrk="0" hangingPunct="1">
          <a:lnSpc>
            <a:spcPct val="100000"/>
          </a:lnSpc>
          <a:spcBef>
            <a:spcPts val="0"/>
          </a:spcBef>
          <a:spcAft>
            <a:spcPts val="800"/>
          </a:spcAft>
          <a:buClr>
            <a:schemeClr val="bg1"/>
          </a:buClr>
          <a:buSzTx/>
          <a:buFont typeface="ATT Aleck Sans" panose="020B0604020202020204" pitchFamily="34" charset="0"/>
          <a:buNone/>
          <a:tabLst/>
          <a:defRPr kumimoji="0" sz="2400" b="0" i="0" u="none" strike="noStrike" kern="1200" cap="none" spc="0" normalizeH="0" baseline="0" noProof="0" dirty="0" smtClean="0">
            <a:ln>
              <a:noFill/>
            </a:ln>
            <a:solidFill>
              <a:schemeClr val="bg1"/>
            </a:solidFill>
            <a:effectLst/>
            <a:uLnTx/>
            <a:uFillTx/>
            <a:latin typeface="+mn-lt"/>
            <a:ea typeface="+mn-ea"/>
            <a:cs typeface="ATT Aleck Sans" panose="020B0503020203020204" pitchFamily="34" charset="0"/>
          </a:defRPr>
        </a:defPPr>
      </a:lstStyle>
      <a:style>
        <a:lnRef idx="0">
          <a:schemeClr val="dk1"/>
        </a:lnRef>
        <a:fillRef idx="1">
          <a:schemeClr val="accent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6350" cap="sq"/>
      </a:spPr>
      <a:bodyPr/>
      <a:lstStyle/>
      <a:style>
        <a:lnRef idx="1">
          <a:schemeClr val="dk1"/>
        </a:lnRef>
        <a:fillRef idx="0">
          <a:schemeClr val="accent1"/>
        </a:fillRef>
        <a:effectRef idx="0">
          <a:schemeClr val="dk1"/>
        </a:effectRef>
        <a:fontRef idx="minor">
          <a:schemeClr val="lt1"/>
        </a:fontRef>
      </a:style>
    </a:lnDef>
    <a:txDef>
      <a:spPr>
        <a:noFill/>
      </a:spPr>
      <a:bodyPr wrap="square" lIns="0" tIns="0" rIns="0" bIns="0" rtlCol="0" anchor="t">
        <a:normAutofit/>
      </a:bodyPr>
      <a:lstStyle>
        <a:defPPr marL="0" marR="0" indent="0" algn="l" defTabSz="457200" rtl="0" eaLnBrk="1" fontAlgn="auto" latinLnBrk="0" hangingPunct="1">
          <a:lnSpc>
            <a:spcPct val="100000"/>
          </a:lnSpc>
          <a:spcBef>
            <a:spcPts val="0"/>
          </a:spcBef>
          <a:spcAft>
            <a:spcPts val="800"/>
          </a:spcAft>
          <a:buClr>
            <a:srgbClr val="000000"/>
          </a:buClr>
          <a:buSzTx/>
          <a:buFontTx/>
          <a:buNone/>
          <a:tabLst/>
          <a:defRPr kumimoji="0" sz="2400" b="0" i="0" u="none" strike="noStrike" kern="1200" cap="none" spc="0" normalizeH="0" baseline="0" noProof="0" dirty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+mn-lt"/>
            <a:ea typeface="+mn-ea"/>
            <a:cs typeface="ATT Aleck Sans" panose="020B0503020203020204" pitchFamily="34" charset="0"/>
          </a:defRPr>
        </a:defPPr>
      </a:lstStyle>
    </a:txDef>
  </a:objectDefaults>
  <a:extraClrSchemeLst/>
  <a:custClrLst>
    <a:custClr name="Gray 5">
      <a:srgbClr val="E5E5E5"/>
    </a:custClr>
    <a:custClr name="Gray 2">
      <a:srgbClr val="D2D2D2"/>
    </a:custClr>
    <a:custClr name="Gray 3">
      <a:srgbClr val="959595"/>
    </a:custClr>
    <a:custClr name="Gray 4">
      <a:srgbClr val="5A5A5A"/>
    </a:custClr>
  </a:custClrLst>
  <a:extLst>
    <a:ext uri="{05A4C25C-085E-4340-85A3-A5531E510DB2}">
      <thm15:themeFamily xmlns:thm15="http://schemas.microsoft.com/office/thememl/2012/main" name="ATT_Day-To-Day_Template_Aleck_Embedded_2019" id="{540D85F3-2BD0-4C8E-A33C-4C037868AA42}" vid="{86E6CFC0-7C0A-42BD-837B-A1BF474D03B5}"/>
    </a:ext>
  </a:extLst>
</a:theme>
</file>

<file path=ppt/theme/theme2.xml><?xml version="1.0" encoding="utf-8"?>
<a:theme xmlns:a="http://schemas.openxmlformats.org/drawingml/2006/main" name="ATTInternal052019">
  <a:themeElements>
    <a:clrScheme name="ATT 2019 theme and supporting palette">
      <a:dk1>
        <a:srgbClr val="000000"/>
      </a:dk1>
      <a:lt1>
        <a:srgbClr val="FFFFFF"/>
      </a:lt1>
      <a:dk2>
        <a:srgbClr val="009FDB"/>
      </a:dk2>
      <a:lt2>
        <a:srgbClr val="E5E5E5"/>
      </a:lt2>
      <a:accent1>
        <a:srgbClr val="0057B8"/>
      </a:accent1>
      <a:accent2>
        <a:srgbClr val="49EEDC"/>
      </a:accent2>
      <a:accent3>
        <a:srgbClr val="AF28BB"/>
      </a:accent3>
      <a:accent4>
        <a:srgbClr val="FFB000"/>
      </a:accent4>
      <a:accent5>
        <a:srgbClr val="91DC00"/>
      </a:accent5>
      <a:accent6>
        <a:srgbClr val="FF585D"/>
      </a:accent6>
      <a:hlink>
        <a:srgbClr val="0057B8"/>
      </a:hlink>
      <a:folHlink>
        <a:srgbClr val="0057B8"/>
      </a:folHlink>
    </a:clrScheme>
    <a:fontScheme name="ATT 2018">
      <a:majorFont>
        <a:latin typeface="ATT Aleck Sans" panose="020B0503020203020204" pitchFamily="34" charset="0"/>
        <a:ea typeface=""/>
        <a:cs typeface=""/>
      </a:majorFont>
      <a:minorFont>
        <a:latin typeface="ATT Aleck Sans" panose="020B0503020203020204" pitchFamily="34" charset="0"/>
        <a:ea typeface=""/>
        <a:cs typeface=""/>
      </a:minorFont>
    </a:fontScheme>
    <a:fmtScheme name="ATT 2018">
      <a:fillStyleLst>
        <a:solidFill>
          <a:srgbClr val="009FDB"/>
        </a:solidFill>
        <a:solidFill>
          <a:srgbClr val="009FDB"/>
        </a:solidFill>
        <a:solidFill>
          <a:srgbClr val="009FDB"/>
        </a:solidFill>
      </a:fillStyleLst>
      <a:lnStyleLst>
        <a:ln w="6350" cap="sq" cmpd="sng" algn="ctr">
          <a:solidFill>
            <a:schemeClr val="phClr"/>
          </a:solidFill>
          <a:prstDash val="solid"/>
        </a:ln>
        <a:ln w="6350" cap="sq" cmpd="sng" algn="ctr">
          <a:solidFill>
            <a:schemeClr val="phClr"/>
          </a:solidFill>
          <a:prstDash val="solid"/>
        </a:ln>
        <a:ln w="6350" cap="sq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spDef>
      <a:spPr>
        <a:ln w="12700">
          <a:solidFill>
            <a:schemeClr val="bg1"/>
          </a:solidFill>
        </a:ln>
      </a:spPr>
      <a:bodyPr rot="0" spcFirstLastPara="0" vertOverflow="overflow" horzOverflow="overflow" vert="horz" wrap="square" lIns="91440" tIns="91440" rIns="91440" bIns="91440" numCol="1" spcCol="0" rtlCol="0" fromWordArt="0" anchor="t" anchorCtr="0" forceAA="0" compatLnSpc="1">
        <a:prstTxWarp prst="textNoShape">
          <a:avLst/>
        </a:prstTxWarp>
        <a:normAutofit/>
      </a:bodyPr>
      <a:lstStyle>
        <a:defPPr marL="0" marR="0" indent="0" algn="l" defTabSz="457200" rtl="0" eaLnBrk="1" fontAlgn="auto" latinLnBrk="0" hangingPunct="1">
          <a:lnSpc>
            <a:spcPct val="100000"/>
          </a:lnSpc>
          <a:spcBef>
            <a:spcPts val="0"/>
          </a:spcBef>
          <a:spcAft>
            <a:spcPts val="800"/>
          </a:spcAft>
          <a:buClr>
            <a:schemeClr val="bg1"/>
          </a:buClr>
          <a:buSzTx/>
          <a:buFont typeface="ATT Aleck Sans" panose="020B0604020202020204" pitchFamily="34" charset="0"/>
          <a:buNone/>
          <a:tabLst/>
          <a:defRPr kumimoji="0" sz="2400" b="0" i="0" u="none" strike="noStrike" kern="1200" cap="none" spc="0" normalizeH="0" baseline="0" noProof="0" dirty="0" smtClean="0">
            <a:ln>
              <a:noFill/>
            </a:ln>
            <a:solidFill>
              <a:schemeClr val="bg1"/>
            </a:solidFill>
            <a:effectLst/>
            <a:uLnTx/>
            <a:uFillTx/>
            <a:latin typeface="+mn-lt"/>
            <a:ea typeface="+mn-ea"/>
            <a:cs typeface="ATT Aleck Sans" panose="020B0503020203020204" pitchFamily="34" charset="0"/>
          </a:defRPr>
        </a:defPPr>
      </a:lstStyle>
      <a:style>
        <a:lnRef idx="0">
          <a:schemeClr val="dk1"/>
        </a:lnRef>
        <a:fillRef idx="1">
          <a:schemeClr val="accent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6350" cap="sq"/>
      </a:spPr>
      <a:bodyPr/>
      <a:lstStyle/>
      <a:style>
        <a:lnRef idx="1">
          <a:schemeClr val="dk1"/>
        </a:lnRef>
        <a:fillRef idx="0">
          <a:schemeClr val="accent1"/>
        </a:fillRef>
        <a:effectRef idx="0">
          <a:schemeClr val="dk1"/>
        </a:effectRef>
        <a:fontRef idx="minor">
          <a:schemeClr val="lt1"/>
        </a:fontRef>
      </a:style>
    </a:lnDef>
    <a:txDef>
      <a:spPr>
        <a:noFill/>
      </a:spPr>
      <a:bodyPr wrap="square" lIns="0" tIns="0" rIns="0" bIns="0" rtlCol="0" anchor="t">
        <a:normAutofit/>
      </a:bodyPr>
      <a:lstStyle>
        <a:defPPr marL="0" marR="0" indent="0" algn="l" defTabSz="457200" rtl="0" eaLnBrk="1" fontAlgn="auto" latinLnBrk="0" hangingPunct="1">
          <a:lnSpc>
            <a:spcPct val="100000"/>
          </a:lnSpc>
          <a:spcBef>
            <a:spcPts val="0"/>
          </a:spcBef>
          <a:spcAft>
            <a:spcPts val="800"/>
          </a:spcAft>
          <a:buClr>
            <a:srgbClr val="000000"/>
          </a:buClr>
          <a:buSzTx/>
          <a:buFontTx/>
          <a:buNone/>
          <a:tabLst/>
          <a:defRPr kumimoji="0" sz="2400" b="0" i="0" u="none" strike="noStrike" kern="1200" cap="none" spc="0" normalizeH="0" baseline="0" noProof="0" dirty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+mn-lt"/>
            <a:ea typeface="+mn-ea"/>
            <a:cs typeface="ATT Aleck Sans" panose="020B0503020203020204" pitchFamily="34" charset="0"/>
          </a:defRPr>
        </a:defPPr>
      </a:lstStyle>
    </a:txDef>
  </a:objectDefaults>
  <a:extraClrSchemeLst/>
  <a:custClrLst>
    <a:custClr name="Gray 5">
      <a:srgbClr val="E5E5E5"/>
    </a:custClr>
    <a:custClr name="Gray 2">
      <a:srgbClr val="D2D2D2"/>
    </a:custClr>
    <a:custClr name="Gray 3">
      <a:srgbClr val="959595"/>
    </a:custClr>
    <a:custClr name="Gray 4">
      <a:srgbClr val="5A5A5A"/>
    </a:custClr>
  </a:custClrLst>
  <a:extLst>
    <a:ext uri="{05A4C25C-085E-4340-85A3-A5531E510DB2}">
      <thm15:themeFamily xmlns:thm15="http://schemas.microsoft.com/office/thememl/2012/main" name="ATTInternal052019" id="{2CE3A184-F8DA-A044-84B5-A17120E961FD}" vid="{EA593E4D-BBEC-214A-B8BC-CD4543940F8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TT Aleck Sans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TT Aleck Sans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TT Aleck Sans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TT Aleck Sans"/>
        <a:font script="Hebr" typeface="ATT Aleck Sans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TT Aleck Sans"/>
        <a:font script="Uigh" typeface="Microsoft Uighur"/>
        <a:font script="Geor" typeface="Sylfaen"/>
        <a:font script="Armn" typeface="ATT Aleck Sans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</Words>
  <Application>Microsoft Office PowerPoint</Application>
  <PresentationFormat>Widescreen</PresentationFormat>
  <Paragraphs>14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ATT Aleck Sans</vt:lpstr>
      <vt:lpstr>ATT Aleck Sans Medium</vt:lpstr>
      <vt:lpstr>ATTInternal052019</vt:lpstr>
      <vt:lpstr>PowerPoint Presentation</vt:lpstr>
      <vt:lpstr>Overall Site Plan</vt:lpstr>
      <vt:lpstr>Existing Antenna Design to Proposed Design</vt:lpstr>
      <vt:lpstr>Elevations</vt:lpstr>
      <vt:lpstr>PowerPoint Presentation</vt:lpstr>
      <vt:lpstr>PowerPoint Presentation</vt:lpstr>
      <vt:lpstr> </vt:lpstr>
      <vt:lpstr>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FERRIS, ALYSSA</dc:creator>
  <cp:lastModifiedBy>Olander, Julee</cp:lastModifiedBy>
  <cp:revision>15</cp:revision>
  <dcterms:created xsi:type="dcterms:W3CDTF">2020-05-27T22:47:39Z</dcterms:created>
  <dcterms:modified xsi:type="dcterms:W3CDTF">2020-12-02T20:01:13Z</dcterms:modified>
</cp:coreProperties>
</file>